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9" r:id="rId4"/>
    <p:sldId id="299" r:id="rId5"/>
    <p:sldId id="676" r:id="rId6"/>
    <p:sldId id="677" r:id="rId7"/>
    <p:sldId id="678" r:id="rId8"/>
    <p:sldId id="679" r:id="rId9"/>
    <p:sldId id="680" r:id="rId10"/>
    <p:sldId id="697" r:id="rId11"/>
    <p:sldId id="698" r:id="rId12"/>
    <p:sldId id="699" r:id="rId13"/>
    <p:sldId id="700" r:id="rId14"/>
    <p:sldId id="681" r:id="rId15"/>
    <p:sldId id="682" r:id="rId16"/>
    <p:sldId id="683" r:id="rId17"/>
    <p:sldId id="684" r:id="rId18"/>
    <p:sldId id="685" r:id="rId19"/>
    <p:sldId id="686" r:id="rId20"/>
    <p:sldId id="687" r:id="rId21"/>
    <p:sldId id="688" r:id="rId22"/>
    <p:sldId id="689" r:id="rId23"/>
    <p:sldId id="690" r:id="rId24"/>
    <p:sldId id="691" r:id="rId25"/>
    <p:sldId id="692" r:id="rId26"/>
    <p:sldId id="693" r:id="rId27"/>
    <p:sldId id="694" r:id="rId28"/>
    <p:sldId id="695" r:id="rId29"/>
    <p:sldId id="675" r:id="rId30"/>
    <p:sldId id="298" r:id="rId31"/>
  </p:sldIdLst>
  <p:sldSz cx="12192000" cy="6858000"/>
  <p:notesSz cx="6858000" cy="9144000"/>
  <p:embeddedFontLst>
    <p:embeddedFont>
      <p:font typeface="Quattrocento Sans" panose="020B0502050000020003"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dWhDBqbsYqDdn8m7e0HvBZGk2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07CFD-BEB2-5842-AB99-A1547C8EE1F2}" v="30" dt="2023-12-17T23:39:46.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6006"/>
  </p:normalViewPr>
  <p:slideViewPr>
    <p:cSldViewPr snapToGrid="0">
      <p:cViewPr varScale="1">
        <p:scale>
          <a:sx n="108" d="100"/>
          <a:sy n="108" d="100"/>
        </p:scale>
        <p:origin x="640" y="1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Nguyen" userId="75ea2f2f01fb72ed" providerId="LiveId" clId="{81F94F31-BEA4-104A-A5A7-8E573C6DCE7E}"/>
    <pc:docChg chg="undo custSel addSld delSld modSld sldOrd">
      <pc:chgData name="Dinh Nguyen" userId="75ea2f2f01fb72ed" providerId="LiveId" clId="{81F94F31-BEA4-104A-A5A7-8E573C6DCE7E}" dt="2023-05-23T23:53:43.935" v="685" actId="1076"/>
      <pc:docMkLst>
        <pc:docMk/>
      </pc:docMkLst>
      <pc:sldChg chg="modSp mod">
        <pc:chgData name="Dinh Nguyen" userId="75ea2f2f01fb72ed" providerId="LiveId" clId="{81F94F31-BEA4-104A-A5A7-8E573C6DCE7E}" dt="2023-05-23T21:48:41.886" v="1"/>
        <pc:sldMkLst>
          <pc:docMk/>
          <pc:sldMk cId="0" sldId="256"/>
        </pc:sldMkLst>
        <pc:spChg chg="mod">
          <ac:chgData name="Dinh Nguyen" userId="75ea2f2f01fb72ed" providerId="LiveId" clId="{81F94F31-BEA4-104A-A5A7-8E573C6DCE7E}" dt="2023-05-23T21:48:41.886" v="1"/>
          <ac:spMkLst>
            <pc:docMk/>
            <pc:sldMk cId="0" sldId="256"/>
            <ac:spMk id="104" creationId="{00000000-0000-0000-0000-000000000000}"/>
          </ac:spMkLst>
        </pc:spChg>
      </pc:sldChg>
      <pc:sldChg chg="modSp mod">
        <pc:chgData name="Dinh Nguyen" userId="75ea2f2f01fb72ed" providerId="LiveId" clId="{81F94F31-BEA4-104A-A5A7-8E573C6DCE7E}" dt="2023-05-23T21:49:26.753" v="15" actId="20577"/>
        <pc:sldMkLst>
          <pc:docMk/>
          <pc:sldMk cId="0" sldId="257"/>
        </pc:sldMkLst>
        <pc:spChg chg="mod">
          <ac:chgData name="Dinh Nguyen" userId="75ea2f2f01fb72ed" providerId="LiveId" clId="{81F94F31-BEA4-104A-A5A7-8E573C6DCE7E}" dt="2023-05-23T21:49:26.753" v="15" actId="20577"/>
          <ac:spMkLst>
            <pc:docMk/>
            <pc:sldMk cId="0" sldId="257"/>
            <ac:spMk id="111" creationId="{00000000-0000-0000-0000-000000000000}"/>
          </ac:spMkLst>
        </pc:spChg>
      </pc:sldChg>
      <pc:sldChg chg="modSp mod">
        <pc:chgData name="Dinh Nguyen" userId="75ea2f2f01fb72ed" providerId="LiveId" clId="{81F94F31-BEA4-104A-A5A7-8E573C6DCE7E}" dt="2023-05-23T21:49:38.427" v="26" actId="20577"/>
        <pc:sldMkLst>
          <pc:docMk/>
          <pc:sldMk cId="0" sldId="259"/>
        </pc:sldMkLst>
        <pc:spChg chg="mod">
          <ac:chgData name="Dinh Nguyen" userId="75ea2f2f01fb72ed" providerId="LiveId" clId="{81F94F31-BEA4-104A-A5A7-8E573C6DCE7E}" dt="2023-05-23T21:49:38.427" v="26" actId="20577"/>
          <ac:spMkLst>
            <pc:docMk/>
            <pc:sldMk cId="0" sldId="259"/>
            <ac:spMk id="125" creationId="{00000000-0000-0000-0000-000000000000}"/>
          </ac:spMkLst>
        </pc:spChg>
      </pc:sldChg>
      <pc:sldChg chg="modSp mod">
        <pc:chgData name="Dinh Nguyen" userId="75ea2f2f01fb72ed" providerId="LiveId" clId="{81F94F31-BEA4-104A-A5A7-8E573C6DCE7E}" dt="2023-05-23T21:48:53.559" v="3" actId="20577"/>
        <pc:sldMkLst>
          <pc:docMk/>
          <pc:sldMk cId="0" sldId="260"/>
        </pc:sldMkLst>
        <pc:spChg chg="mod">
          <ac:chgData name="Dinh Nguyen" userId="75ea2f2f01fb72ed" providerId="LiveId" clId="{81F94F31-BEA4-104A-A5A7-8E573C6DCE7E}" dt="2023-05-23T21:48:53.559" v="3" actId="20577"/>
          <ac:spMkLst>
            <pc:docMk/>
            <pc:sldMk cId="0" sldId="260"/>
            <ac:spMk id="131" creationId="{00000000-0000-0000-0000-000000000000}"/>
          </ac:spMkLst>
        </pc:spChg>
      </pc:sldChg>
      <pc:sldChg chg="addSp delSp modSp mod">
        <pc:chgData name="Dinh Nguyen" userId="75ea2f2f01fb72ed" providerId="LiveId" clId="{81F94F31-BEA4-104A-A5A7-8E573C6DCE7E}" dt="2023-05-23T22:01:40.681" v="102" actId="1076"/>
        <pc:sldMkLst>
          <pc:docMk/>
          <pc:sldMk cId="0" sldId="261"/>
        </pc:sldMkLst>
        <pc:spChg chg="mod">
          <ac:chgData name="Dinh Nguyen" userId="75ea2f2f01fb72ed" providerId="LiveId" clId="{81F94F31-BEA4-104A-A5A7-8E573C6DCE7E}" dt="2023-05-23T21:55:16.997" v="50"/>
          <ac:spMkLst>
            <pc:docMk/>
            <pc:sldMk cId="0" sldId="261"/>
            <ac:spMk id="139" creationId="{00000000-0000-0000-0000-000000000000}"/>
          </ac:spMkLst>
        </pc:spChg>
        <pc:spChg chg="mod">
          <ac:chgData name="Dinh Nguyen" userId="75ea2f2f01fb72ed" providerId="LiveId" clId="{81F94F31-BEA4-104A-A5A7-8E573C6DCE7E}" dt="2023-05-23T21:59:57.780" v="90" actId="14100"/>
          <ac:spMkLst>
            <pc:docMk/>
            <pc:sldMk cId="0" sldId="261"/>
            <ac:spMk id="140" creationId="{00000000-0000-0000-0000-000000000000}"/>
          </ac:spMkLst>
        </pc:spChg>
        <pc:picChg chg="del">
          <ac:chgData name="Dinh Nguyen" userId="75ea2f2f01fb72ed" providerId="LiveId" clId="{81F94F31-BEA4-104A-A5A7-8E573C6DCE7E}" dt="2023-05-23T21:55:07.683" v="49" actId="478"/>
          <ac:picMkLst>
            <pc:docMk/>
            <pc:sldMk cId="0" sldId="261"/>
            <ac:picMk id="2" creationId="{8B18E224-77BF-5490-8717-A7646EC00AA1}"/>
          </ac:picMkLst>
        </pc:picChg>
        <pc:picChg chg="del">
          <ac:chgData name="Dinh Nguyen" userId="75ea2f2f01fb72ed" providerId="LiveId" clId="{81F94F31-BEA4-104A-A5A7-8E573C6DCE7E}" dt="2023-05-23T21:55:07.683" v="49" actId="478"/>
          <ac:picMkLst>
            <pc:docMk/>
            <pc:sldMk cId="0" sldId="261"/>
            <ac:picMk id="3" creationId="{D10776C6-8A9D-5C6A-F53A-C90BD3637552}"/>
          </ac:picMkLst>
        </pc:picChg>
        <pc:picChg chg="add mod">
          <ac:chgData name="Dinh Nguyen" userId="75ea2f2f01fb72ed" providerId="LiveId" clId="{81F94F31-BEA4-104A-A5A7-8E573C6DCE7E}" dt="2023-05-23T22:01:40.681" v="102" actId="1076"/>
          <ac:picMkLst>
            <pc:docMk/>
            <pc:sldMk cId="0" sldId="261"/>
            <ac:picMk id="1026" creationId="{F5E76BE2-1783-AA67-CB04-8493476394AE}"/>
          </ac:picMkLst>
        </pc:picChg>
        <pc:picChg chg="add mod">
          <ac:chgData name="Dinh Nguyen" userId="75ea2f2f01fb72ed" providerId="LiveId" clId="{81F94F31-BEA4-104A-A5A7-8E573C6DCE7E}" dt="2023-05-23T22:01:34.298" v="101" actId="14100"/>
          <ac:picMkLst>
            <pc:docMk/>
            <pc:sldMk cId="0" sldId="261"/>
            <ac:picMk id="1028" creationId="{7F203AE7-80BC-E46B-967E-355B589528BA}"/>
          </ac:picMkLst>
        </pc:picChg>
      </pc:sldChg>
      <pc:sldChg chg="addSp delSp modSp add mod">
        <pc:chgData name="Dinh Nguyen" userId="75ea2f2f01fb72ed" providerId="LiveId" clId="{81F94F31-BEA4-104A-A5A7-8E573C6DCE7E}" dt="2023-05-23T23:48:35.898" v="519" actId="20577"/>
        <pc:sldMkLst>
          <pc:docMk/>
          <pc:sldMk cId="2886845239" sldId="299"/>
        </pc:sldMkLst>
        <pc:spChg chg="mod">
          <ac:chgData name="Dinh Nguyen" userId="75ea2f2f01fb72ed" providerId="LiveId" clId="{81F94F31-BEA4-104A-A5A7-8E573C6DCE7E}" dt="2023-05-23T23:48:35.898" v="519" actId="20577"/>
          <ac:spMkLst>
            <pc:docMk/>
            <pc:sldMk cId="2886845239" sldId="299"/>
            <ac:spMk id="139" creationId="{00000000-0000-0000-0000-000000000000}"/>
          </ac:spMkLst>
        </pc:spChg>
        <pc:spChg chg="mod">
          <ac:chgData name="Dinh Nguyen" userId="75ea2f2f01fb72ed" providerId="LiveId" clId="{81F94F31-BEA4-104A-A5A7-8E573C6DCE7E}" dt="2023-05-23T22:21:47.042" v="192" actId="255"/>
          <ac:spMkLst>
            <pc:docMk/>
            <pc:sldMk cId="2886845239" sldId="299"/>
            <ac:spMk id="140" creationId="{00000000-0000-0000-0000-000000000000}"/>
          </ac:spMkLst>
        </pc:spChg>
        <pc:picChg chg="add mod">
          <ac:chgData name="Dinh Nguyen" userId="75ea2f2f01fb72ed" providerId="LiveId" clId="{81F94F31-BEA4-104A-A5A7-8E573C6DCE7E}" dt="2023-05-23T22:16:51.196" v="173" actId="208"/>
          <ac:picMkLst>
            <pc:docMk/>
            <pc:sldMk cId="2886845239" sldId="299"/>
            <ac:picMk id="3" creationId="{34420B57-19B7-FD40-5DE8-85E4CFD8E881}"/>
          </ac:picMkLst>
        </pc:picChg>
        <pc:picChg chg="add mod">
          <ac:chgData name="Dinh Nguyen" userId="75ea2f2f01fb72ed" providerId="LiveId" clId="{81F94F31-BEA4-104A-A5A7-8E573C6DCE7E}" dt="2023-05-23T22:21:41.927" v="191" actId="1076"/>
          <ac:picMkLst>
            <pc:docMk/>
            <pc:sldMk cId="2886845239" sldId="299"/>
            <ac:picMk id="5" creationId="{321677EE-98D4-7CE0-B606-DB29116F2D9E}"/>
          </ac:picMkLst>
        </pc:picChg>
        <pc:picChg chg="del">
          <ac:chgData name="Dinh Nguyen" userId="75ea2f2f01fb72ed" providerId="LiveId" clId="{81F94F31-BEA4-104A-A5A7-8E573C6DCE7E}" dt="2023-05-23T22:11:34.265" v="122" actId="478"/>
          <ac:picMkLst>
            <pc:docMk/>
            <pc:sldMk cId="2886845239" sldId="299"/>
            <ac:picMk id="1026" creationId="{F5E76BE2-1783-AA67-CB04-8493476394AE}"/>
          </ac:picMkLst>
        </pc:picChg>
        <pc:picChg chg="del">
          <ac:chgData name="Dinh Nguyen" userId="75ea2f2f01fb72ed" providerId="LiveId" clId="{81F94F31-BEA4-104A-A5A7-8E573C6DCE7E}" dt="2023-05-23T22:11:34.265" v="122" actId="478"/>
          <ac:picMkLst>
            <pc:docMk/>
            <pc:sldMk cId="2886845239" sldId="299"/>
            <ac:picMk id="1028" creationId="{7F203AE7-80BC-E46B-967E-355B589528BA}"/>
          </ac:picMkLst>
        </pc:picChg>
      </pc:sldChg>
      <pc:sldChg chg="del">
        <pc:chgData name="Dinh Nguyen" userId="75ea2f2f01fb72ed" providerId="LiveId" clId="{81F94F31-BEA4-104A-A5A7-8E573C6DCE7E}" dt="2023-05-23T21:49:46.339" v="27" actId="2696"/>
        <pc:sldMkLst>
          <pc:docMk/>
          <pc:sldMk cId="3029195662" sldId="299"/>
        </pc:sldMkLst>
      </pc:sldChg>
      <pc:sldChg chg="del">
        <pc:chgData name="Dinh Nguyen" userId="75ea2f2f01fb72ed" providerId="LiveId" clId="{81F94F31-BEA4-104A-A5A7-8E573C6DCE7E}" dt="2023-05-23T21:49:46.347" v="35" actId="2696"/>
        <pc:sldMkLst>
          <pc:docMk/>
          <pc:sldMk cId="578100838" sldId="300"/>
        </pc:sldMkLst>
      </pc:sldChg>
      <pc:sldChg chg="addSp delSp modSp add mod">
        <pc:chgData name="Dinh Nguyen" userId="75ea2f2f01fb72ed" providerId="LiveId" clId="{81F94F31-BEA4-104A-A5A7-8E573C6DCE7E}" dt="2023-05-23T23:48:39.310" v="520"/>
        <pc:sldMkLst>
          <pc:docMk/>
          <pc:sldMk cId="2206830605" sldId="300"/>
        </pc:sldMkLst>
        <pc:spChg chg="mod">
          <ac:chgData name="Dinh Nguyen" userId="75ea2f2f01fb72ed" providerId="LiveId" clId="{81F94F31-BEA4-104A-A5A7-8E573C6DCE7E}" dt="2023-05-23T23:48:39.310" v="520"/>
          <ac:spMkLst>
            <pc:docMk/>
            <pc:sldMk cId="2206830605" sldId="300"/>
            <ac:spMk id="139" creationId="{00000000-0000-0000-0000-000000000000}"/>
          </ac:spMkLst>
        </pc:spChg>
        <pc:spChg chg="mod">
          <ac:chgData name="Dinh Nguyen" userId="75ea2f2f01fb72ed" providerId="LiveId" clId="{81F94F31-BEA4-104A-A5A7-8E573C6DCE7E}" dt="2023-05-23T22:39:26.564" v="376" actId="20577"/>
          <ac:spMkLst>
            <pc:docMk/>
            <pc:sldMk cId="2206830605" sldId="300"/>
            <ac:spMk id="140" creationId="{00000000-0000-0000-0000-000000000000}"/>
          </ac:spMkLst>
        </pc:spChg>
        <pc:picChg chg="del">
          <ac:chgData name="Dinh Nguyen" userId="75ea2f2f01fb72ed" providerId="LiveId" clId="{81F94F31-BEA4-104A-A5A7-8E573C6DCE7E}" dt="2023-05-23T22:29:16.185" v="194" actId="478"/>
          <ac:picMkLst>
            <pc:docMk/>
            <pc:sldMk cId="2206830605" sldId="300"/>
            <ac:picMk id="3" creationId="{34420B57-19B7-FD40-5DE8-85E4CFD8E881}"/>
          </ac:picMkLst>
        </pc:picChg>
        <pc:picChg chg="add del mod">
          <ac:chgData name="Dinh Nguyen" userId="75ea2f2f01fb72ed" providerId="LiveId" clId="{81F94F31-BEA4-104A-A5A7-8E573C6DCE7E}" dt="2023-05-23T22:29:50.541" v="203" actId="478"/>
          <ac:picMkLst>
            <pc:docMk/>
            <pc:sldMk cId="2206830605" sldId="300"/>
            <ac:picMk id="4" creationId="{F76DC99E-A846-3CA3-C2E3-8DEC8377D939}"/>
          </ac:picMkLst>
        </pc:picChg>
        <pc:picChg chg="del">
          <ac:chgData name="Dinh Nguyen" userId="75ea2f2f01fb72ed" providerId="LiveId" clId="{81F94F31-BEA4-104A-A5A7-8E573C6DCE7E}" dt="2023-05-23T22:29:16.185" v="194" actId="478"/>
          <ac:picMkLst>
            <pc:docMk/>
            <pc:sldMk cId="2206830605" sldId="300"/>
            <ac:picMk id="5" creationId="{321677EE-98D4-7CE0-B606-DB29116F2D9E}"/>
          </ac:picMkLst>
        </pc:picChg>
        <pc:picChg chg="add del mod modCrop">
          <ac:chgData name="Dinh Nguyen" userId="75ea2f2f01fb72ed" providerId="LiveId" clId="{81F94F31-BEA4-104A-A5A7-8E573C6DCE7E}" dt="2023-05-23T22:34:22.231" v="252" actId="478"/>
          <ac:picMkLst>
            <pc:docMk/>
            <pc:sldMk cId="2206830605" sldId="300"/>
            <ac:picMk id="6" creationId="{A34C57E6-468A-FEC3-8113-6CAAFD432752}"/>
          </ac:picMkLst>
        </pc:picChg>
        <pc:picChg chg="add del mod">
          <ac:chgData name="Dinh Nguyen" userId="75ea2f2f01fb72ed" providerId="LiveId" clId="{81F94F31-BEA4-104A-A5A7-8E573C6DCE7E}" dt="2023-05-23T22:29:50.541" v="203" actId="478"/>
          <ac:picMkLst>
            <pc:docMk/>
            <pc:sldMk cId="2206830605" sldId="300"/>
            <ac:picMk id="7" creationId="{CB62BCB0-9F08-B37B-7FF5-6728BFD1C250}"/>
          </ac:picMkLst>
        </pc:picChg>
        <pc:picChg chg="add del mod">
          <ac:chgData name="Dinh Nguyen" userId="75ea2f2f01fb72ed" providerId="LiveId" clId="{81F94F31-BEA4-104A-A5A7-8E573C6DCE7E}" dt="2023-05-23T22:34:22.231" v="252" actId="478"/>
          <ac:picMkLst>
            <pc:docMk/>
            <pc:sldMk cId="2206830605" sldId="300"/>
            <ac:picMk id="9" creationId="{496FB390-2F8B-FEBC-B432-CA2CB60015ED}"/>
          </ac:picMkLst>
        </pc:picChg>
        <pc:picChg chg="add mod">
          <ac:chgData name="Dinh Nguyen" userId="75ea2f2f01fb72ed" providerId="LiveId" clId="{81F94F31-BEA4-104A-A5A7-8E573C6DCE7E}" dt="2023-05-23T22:36:55.381" v="369" actId="1076"/>
          <ac:picMkLst>
            <pc:docMk/>
            <pc:sldMk cId="2206830605" sldId="300"/>
            <ac:picMk id="11" creationId="{529E9F61-0EF5-E918-B5DE-8B4BB9C2A357}"/>
          </ac:picMkLst>
        </pc:picChg>
      </pc:sldChg>
      <pc:sldChg chg="del">
        <pc:chgData name="Dinh Nguyen" userId="75ea2f2f01fb72ed" providerId="LiveId" clId="{81F94F31-BEA4-104A-A5A7-8E573C6DCE7E}" dt="2023-05-23T21:49:46.373" v="48" actId="2696"/>
        <pc:sldMkLst>
          <pc:docMk/>
          <pc:sldMk cId="1743731897" sldId="301"/>
        </pc:sldMkLst>
      </pc:sldChg>
      <pc:sldChg chg="addSp delSp modSp add mod">
        <pc:chgData name="Dinh Nguyen" userId="75ea2f2f01fb72ed" providerId="LiveId" clId="{81F94F31-BEA4-104A-A5A7-8E573C6DCE7E}" dt="2023-05-23T23:48:42.467" v="521"/>
        <pc:sldMkLst>
          <pc:docMk/>
          <pc:sldMk cId="3207268092" sldId="301"/>
        </pc:sldMkLst>
        <pc:spChg chg="add del mod">
          <ac:chgData name="Dinh Nguyen" userId="75ea2f2f01fb72ed" providerId="LiveId" clId="{81F94F31-BEA4-104A-A5A7-8E573C6DCE7E}" dt="2023-05-23T22:32:32.749" v="230" actId="478"/>
          <ac:spMkLst>
            <pc:docMk/>
            <pc:sldMk cId="3207268092" sldId="301"/>
            <ac:spMk id="3" creationId="{B6F76FB7-B4BE-2035-D40F-98C6F49C34F6}"/>
          </ac:spMkLst>
        </pc:spChg>
        <pc:spChg chg="mod">
          <ac:chgData name="Dinh Nguyen" userId="75ea2f2f01fb72ed" providerId="LiveId" clId="{81F94F31-BEA4-104A-A5A7-8E573C6DCE7E}" dt="2023-05-23T23:48:42.467" v="521"/>
          <ac:spMkLst>
            <pc:docMk/>
            <pc:sldMk cId="3207268092" sldId="301"/>
            <ac:spMk id="139" creationId="{00000000-0000-0000-0000-000000000000}"/>
          </ac:spMkLst>
        </pc:spChg>
        <pc:spChg chg="del">
          <ac:chgData name="Dinh Nguyen" userId="75ea2f2f01fb72ed" providerId="LiveId" clId="{81F94F31-BEA4-104A-A5A7-8E573C6DCE7E}" dt="2023-05-23T22:32:31.006" v="229" actId="478"/>
          <ac:spMkLst>
            <pc:docMk/>
            <pc:sldMk cId="3207268092" sldId="301"/>
            <ac:spMk id="140" creationId="{00000000-0000-0000-0000-000000000000}"/>
          </ac:spMkLst>
        </pc:spChg>
        <pc:picChg chg="add del mod">
          <ac:chgData name="Dinh Nguyen" userId="75ea2f2f01fb72ed" providerId="LiveId" clId="{81F94F31-BEA4-104A-A5A7-8E573C6DCE7E}" dt="2023-05-23T23:38:09.444" v="381" actId="478"/>
          <ac:picMkLst>
            <pc:docMk/>
            <pc:sldMk cId="3207268092" sldId="301"/>
            <ac:picMk id="6" creationId="{A34C57E6-468A-FEC3-8113-6CAAFD432752}"/>
          </ac:picMkLst>
        </pc:picChg>
        <pc:picChg chg="add del mod">
          <ac:chgData name="Dinh Nguyen" userId="75ea2f2f01fb72ed" providerId="LiveId" clId="{81F94F31-BEA4-104A-A5A7-8E573C6DCE7E}" dt="2023-05-23T23:38:09.444" v="381" actId="478"/>
          <ac:picMkLst>
            <pc:docMk/>
            <pc:sldMk cId="3207268092" sldId="301"/>
            <ac:picMk id="9" creationId="{496FB390-2F8B-FEBC-B432-CA2CB60015ED}"/>
          </ac:picMkLst>
        </pc:picChg>
        <pc:cxnChg chg="add del mod">
          <ac:chgData name="Dinh Nguyen" userId="75ea2f2f01fb72ed" providerId="LiveId" clId="{81F94F31-BEA4-104A-A5A7-8E573C6DCE7E}" dt="2023-05-23T23:38:09.444" v="381" actId="478"/>
          <ac:cxnSpMkLst>
            <pc:docMk/>
            <pc:sldMk cId="3207268092" sldId="301"/>
            <ac:cxnSpMk id="5" creationId="{EEC8B1F3-A057-6AAA-1907-BAB7C972CF64}"/>
          </ac:cxnSpMkLst>
        </pc:cxnChg>
      </pc:sldChg>
      <pc:sldChg chg="addSp delSp modSp add mod ord">
        <pc:chgData name="Dinh Nguyen" userId="75ea2f2f01fb72ed" providerId="LiveId" clId="{81F94F31-BEA4-104A-A5A7-8E573C6DCE7E}" dt="2023-05-23T23:48:45.995" v="522"/>
        <pc:sldMkLst>
          <pc:docMk/>
          <pc:sldMk cId="793974552" sldId="302"/>
        </pc:sldMkLst>
        <pc:spChg chg="mod">
          <ac:chgData name="Dinh Nguyen" userId="75ea2f2f01fb72ed" providerId="LiveId" clId="{81F94F31-BEA4-104A-A5A7-8E573C6DCE7E}" dt="2023-05-23T23:48:45.995" v="522"/>
          <ac:spMkLst>
            <pc:docMk/>
            <pc:sldMk cId="793974552" sldId="302"/>
            <ac:spMk id="139" creationId="{00000000-0000-0000-0000-000000000000}"/>
          </ac:spMkLst>
        </pc:spChg>
        <pc:spChg chg="mod">
          <ac:chgData name="Dinh Nguyen" userId="75ea2f2f01fb72ed" providerId="LiveId" clId="{81F94F31-BEA4-104A-A5A7-8E573C6DCE7E}" dt="2023-05-23T23:39:41.029" v="442" actId="113"/>
          <ac:spMkLst>
            <pc:docMk/>
            <pc:sldMk cId="793974552" sldId="302"/>
            <ac:spMk id="140" creationId="{00000000-0000-0000-0000-000000000000}"/>
          </ac:spMkLst>
        </pc:spChg>
        <pc:picChg chg="add mod">
          <ac:chgData name="Dinh Nguyen" userId="75ea2f2f01fb72ed" providerId="LiveId" clId="{81F94F31-BEA4-104A-A5A7-8E573C6DCE7E}" dt="2023-05-23T23:39:10.874" v="412" actId="1076"/>
          <ac:picMkLst>
            <pc:docMk/>
            <pc:sldMk cId="793974552" sldId="302"/>
            <ac:picMk id="2" creationId="{DE4B1D68-402F-F848-888D-EAF5DBC2B960}"/>
          </ac:picMkLst>
        </pc:picChg>
        <pc:picChg chg="add mod">
          <ac:chgData name="Dinh Nguyen" userId="75ea2f2f01fb72ed" providerId="LiveId" clId="{81F94F31-BEA4-104A-A5A7-8E573C6DCE7E}" dt="2023-05-23T23:39:47.690" v="444" actId="1076"/>
          <ac:picMkLst>
            <pc:docMk/>
            <pc:sldMk cId="793974552" sldId="302"/>
            <ac:picMk id="3" creationId="{4B246AB9-067D-CE9B-666E-60116408A802}"/>
          </ac:picMkLst>
        </pc:picChg>
        <pc:picChg chg="del">
          <ac:chgData name="Dinh Nguyen" userId="75ea2f2f01fb72ed" providerId="LiveId" clId="{81F94F31-BEA4-104A-A5A7-8E573C6DCE7E}" dt="2023-05-23T23:38:20.037" v="385" actId="478"/>
          <ac:picMkLst>
            <pc:docMk/>
            <pc:sldMk cId="793974552" sldId="302"/>
            <ac:picMk id="11" creationId="{529E9F61-0EF5-E918-B5DE-8B4BB9C2A357}"/>
          </ac:picMkLst>
        </pc:picChg>
      </pc:sldChg>
      <pc:sldChg chg="new del">
        <pc:chgData name="Dinh Nguyen" userId="75ea2f2f01fb72ed" providerId="LiveId" clId="{81F94F31-BEA4-104A-A5A7-8E573C6DCE7E}" dt="2023-05-23T22:40:55.800" v="378" actId="2696"/>
        <pc:sldMkLst>
          <pc:docMk/>
          <pc:sldMk cId="1447613714" sldId="302"/>
        </pc:sldMkLst>
      </pc:sldChg>
      <pc:sldChg chg="del">
        <pc:chgData name="Dinh Nguyen" userId="75ea2f2f01fb72ed" providerId="LiveId" clId="{81F94F31-BEA4-104A-A5A7-8E573C6DCE7E}" dt="2023-05-23T21:49:46.368" v="46" actId="2696"/>
        <pc:sldMkLst>
          <pc:docMk/>
          <pc:sldMk cId="1761086513" sldId="302"/>
        </pc:sldMkLst>
      </pc:sldChg>
      <pc:sldChg chg="add del">
        <pc:chgData name="Dinh Nguyen" userId="75ea2f2f01fb72ed" providerId="LiveId" clId="{81F94F31-BEA4-104A-A5A7-8E573C6DCE7E}" dt="2023-05-23T23:38:11.298" v="382" actId="2696"/>
        <pc:sldMkLst>
          <pc:docMk/>
          <pc:sldMk cId="2005710355" sldId="302"/>
        </pc:sldMkLst>
      </pc:sldChg>
      <pc:sldChg chg="addSp delSp modSp add mod">
        <pc:chgData name="Dinh Nguyen" userId="75ea2f2f01fb72ed" providerId="LiveId" clId="{81F94F31-BEA4-104A-A5A7-8E573C6DCE7E}" dt="2023-05-23T23:48:50.581" v="523"/>
        <pc:sldMkLst>
          <pc:docMk/>
          <pc:sldMk cId="212377905" sldId="303"/>
        </pc:sldMkLst>
        <pc:spChg chg="mod">
          <ac:chgData name="Dinh Nguyen" userId="75ea2f2f01fb72ed" providerId="LiveId" clId="{81F94F31-BEA4-104A-A5A7-8E573C6DCE7E}" dt="2023-05-23T23:48:50.581" v="523"/>
          <ac:spMkLst>
            <pc:docMk/>
            <pc:sldMk cId="212377905" sldId="303"/>
            <ac:spMk id="139" creationId="{00000000-0000-0000-0000-000000000000}"/>
          </ac:spMkLst>
        </pc:spChg>
        <pc:spChg chg="mod">
          <ac:chgData name="Dinh Nguyen" userId="75ea2f2f01fb72ed" providerId="LiveId" clId="{81F94F31-BEA4-104A-A5A7-8E573C6DCE7E}" dt="2023-05-23T23:40:48.917" v="457"/>
          <ac:spMkLst>
            <pc:docMk/>
            <pc:sldMk cId="212377905" sldId="303"/>
            <ac:spMk id="140" creationId="{00000000-0000-0000-0000-000000000000}"/>
          </ac:spMkLst>
        </pc:spChg>
        <pc:picChg chg="del">
          <ac:chgData name="Dinh Nguyen" userId="75ea2f2f01fb72ed" providerId="LiveId" clId="{81F94F31-BEA4-104A-A5A7-8E573C6DCE7E}" dt="2023-05-23T23:40:14.768" v="447" actId="478"/>
          <ac:picMkLst>
            <pc:docMk/>
            <pc:sldMk cId="212377905" sldId="303"/>
            <ac:picMk id="2" creationId="{DE4B1D68-402F-F848-888D-EAF5DBC2B960}"/>
          </ac:picMkLst>
        </pc:picChg>
        <pc:picChg chg="del">
          <ac:chgData name="Dinh Nguyen" userId="75ea2f2f01fb72ed" providerId="LiveId" clId="{81F94F31-BEA4-104A-A5A7-8E573C6DCE7E}" dt="2023-05-23T23:40:13.501" v="446" actId="478"/>
          <ac:picMkLst>
            <pc:docMk/>
            <pc:sldMk cId="212377905" sldId="303"/>
            <ac:picMk id="3" creationId="{4B246AB9-067D-CE9B-666E-60116408A802}"/>
          </ac:picMkLst>
        </pc:picChg>
        <pc:picChg chg="add mod">
          <ac:chgData name="Dinh Nguyen" userId="75ea2f2f01fb72ed" providerId="LiveId" clId="{81F94F31-BEA4-104A-A5A7-8E573C6DCE7E}" dt="2023-05-23T23:40:36.423" v="455" actId="1076"/>
          <ac:picMkLst>
            <pc:docMk/>
            <pc:sldMk cId="212377905" sldId="303"/>
            <ac:picMk id="4" creationId="{C07E9AEE-EB5A-A790-8140-565AAD97F773}"/>
          </ac:picMkLst>
        </pc:picChg>
      </pc:sldChg>
      <pc:sldChg chg="del">
        <pc:chgData name="Dinh Nguyen" userId="75ea2f2f01fb72ed" providerId="LiveId" clId="{81F94F31-BEA4-104A-A5A7-8E573C6DCE7E}" dt="2023-05-23T21:49:46.361" v="39" actId="2696"/>
        <pc:sldMkLst>
          <pc:docMk/>
          <pc:sldMk cId="2542299620" sldId="303"/>
        </pc:sldMkLst>
      </pc:sldChg>
      <pc:sldChg chg="del">
        <pc:chgData name="Dinh Nguyen" userId="75ea2f2f01fb72ed" providerId="LiveId" clId="{81F94F31-BEA4-104A-A5A7-8E573C6DCE7E}" dt="2023-05-23T21:49:46.342" v="29" actId="2696"/>
        <pc:sldMkLst>
          <pc:docMk/>
          <pc:sldMk cId="1469570172" sldId="304"/>
        </pc:sldMkLst>
      </pc:sldChg>
      <pc:sldChg chg="modSp add mod">
        <pc:chgData name="Dinh Nguyen" userId="75ea2f2f01fb72ed" providerId="LiveId" clId="{81F94F31-BEA4-104A-A5A7-8E573C6DCE7E}" dt="2023-05-23T23:41:32.052" v="459"/>
        <pc:sldMkLst>
          <pc:docMk/>
          <pc:sldMk cId="2363150577" sldId="304"/>
        </pc:sldMkLst>
        <pc:spChg chg="mod">
          <ac:chgData name="Dinh Nguyen" userId="75ea2f2f01fb72ed" providerId="LiveId" clId="{81F94F31-BEA4-104A-A5A7-8E573C6DCE7E}" dt="2023-05-23T23:41:32.052" v="459"/>
          <ac:spMkLst>
            <pc:docMk/>
            <pc:sldMk cId="2363150577" sldId="304"/>
            <ac:spMk id="131" creationId="{00000000-0000-0000-0000-000000000000}"/>
          </ac:spMkLst>
        </pc:spChg>
      </pc:sldChg>
      <pc:sldChg chg="del">
        <pc:chgData name="Dinh Nguyen" userId="75ea2f2f01fb72ed" providerId="LiveId" clId="{81F94F31-BEA4-104A-A5A7-8E573C6DCE7E}" dt="2023-05-23T21:49:46.345" v="32" actId="2696"/>
        <pc:sldMkLst>
          <pc:docMk/>
          <pc:sldMk cId="1500528840" sldId="305"/>
        </pc:sldMkLst>
      </pc:sldChg>
      <pc:sldChg chg="addSp delSp modSp add mod">
        <pc:chgData name="Dinh Nguyen" userId="75ea2f2f01fb72ed" providerId="LiveId" clId="{81F94F31-BEA4-104A-A5A7-8E573C6DCE7E}" dt="2023-05-23T23:48:14.786" v="503" actId="1076"/>
        <pc:sldMkLst>
          <pc:docMk/>
          <pc:sldMk cId="3333655985" sldId="305"/>
        </pc:sldMkLst>
        <pc:spChg chg="mod">
          <ac:chgData name="Dinh Nguyen" userId="75ea2f2f01fb72ed" providerId="LiveId" clId="{81F94F31-BEA4-104A-A5A7-8E573C6DCE7E}" dt="2023-05-23T23:43:23.657" v="463" actId="20577"/>
          <ac:spMkLst>
            <pc:docMk/>
            <pc:sldMk cId="3333655985" sldId="305"/>
            <ac:spMk id="139" creationId="{00000000-0000-0000-0000-000000000000}"/>
          </ac:spMkLst>
        </pc:spChg>
        <pc:spChg chg="mod">
          <ac:chgData name="Dinh Nguyen" userId="75ea2f2f01fb72ed" providerId="LiveId" clId="{81F94F31-BEA4-104A-A5A7-8E573C6DCE7E}" dt="2023-05-23T23:47:30.809" v="494" actId="20577"/>
          <ac:spMkLst>
            <pc:docMk/>
            <pc:sldMk cId="3333655985" sldId="305"/>
            <ac:spMk id="140" creationId="{00000000-0000-0000-0000-000000000000}"/>
          </ac:spMkLst>
        </pc:spChg>
        <pc:picChg chg="add mod">
          <ac:chgData name="Dinh Nguyen" userId="75ea2f2f01fb72ed" providerId="LiveId" clId="{81F94F31-BEA4-104A-A5A7-8E573C6DCE7E}" dt="2023-05-23T23:48:14.786" v="503" actId="1076"/>
          <ac:picMkLst>
            <pc:docMk/>
            <pc:sldMk cId="3333655985" sldId="305"/>
            <ac:picMk id="3" creationId="{5FA2322F-70EE-5CEF-EAE8-430C31F18E88}"/>
          </ac:picMkLst>
        </pc:picChg>
        <pc:picChg chg="del">
          <ac:chgData name="Dinh Nguyen" userId="75ea2f2f01fb72ed" providerId="LiveId" clId="{81F94F31-BEA4-104A-A5A7-8E573C6DCE7E}" dt="2023-05-23T23:43:27.161" v="464" actId="478"/>
          <ac:picMkLst>
            <pc:docMk/>
            <pc:sldMk cId="3333655985" sldId="305"/>
            <ac:picMk id="1026" creationId="{F5E76BE2-1783-AA67-CB04-8493476394AE}"/>
          </ac:picMkLst>
        </pc:picChg>
        <pc:picChg chg="del">
          <ac:chgData name="Dinh Nguyen" userId="75ea2f2f01fb72ed" providerId="LiveId" clId="{81F94F31-BEA4-104A-A5A7-8E573C6DCE7E}" dt="2023-05-23T23:43:27.161" v="464" actId="478"/>
          <ac:picMkLst>
            <pc:docMk/>
            <pc:sldMk cId="3333655985" sldId="305"/>
            <ac:picMk id="1028" creationId="{7F203AE7-80BC-E46B-967E-355B589528BA}"/>
          </ac:picMkLst>
        </pc:picChg>
        <pc:picChg chg="add mod">
          <ac:chgData name="Dinh Nguyen" userId="75ea2f2f01fb72ed" providerId="LiveId" clId="{81F94F31-BEA4-104A-A5A7-8E573C6DCE7E}" dt="2023-05-23T23:48:13.164" v="502" actId="1076"/>
          <ac:picMkLst>
            <pc:docMk/>
            <pc:sldMk cId="3333655985" sldId="305"/>
            <ac:picMk id="3074" creationId="{E43EBBE9-ED6C-ABAA-8434-8688B6E72498}"/>
          </ac:picMkLst>
        </pc:picChg>
      </pc:sldChg>
      <pc:sldChg chg="del">
        <pc:chgData name="Dinh Nguyen" userId="75ea2f2f01fb72ed" providerId="LiveId" clId="{81F94F31-BEA4-104A-A5A7-8E573C6DCE7E}" dt="2023-05-23T21:49:46.362" v="40" actId="2696"/>
        <pc:sldMkLst>
          <pc:docMk/>
          <pc:sldMk cId="572424810" sldId="306"/>
        </pc:sldMkLst>
      </pc:sldChg>
      <pc:sldChg chg="addSp delSp modSp add mod">
        <pc:chgData name="Dinh Nguyen" userId="75ea2f2f01fb72ed" providerId="LiveId" clId="{81F94F31-BEA4-104A-A5A7-8E573C6DCE7E}" dt="2023-05-23T23:51:14.698" v="596" actId="1076"/>
        <pc:sldMkLst>
          <pc:docMk/>
          <pc:sldMk cId="2448846450" sldId="306"/>
        </pc:sldMkLst>
        <pc:spChg chg="add mod">
          <ac:chgData name="Dinh Nguyen" userId="75ea2f2f01fb72ed" providerId="LiveId" clId="{81F94F31-BEA4-104A-A5A7-8E573C6DCE7E}" dt="2023-05-23T23:51:14.698" v="596" actId="1076"/>
          <ac:spMkLst>
            <pc:docMk/>
            <pc:sldMk cId="2448846450" sldId="306"/>
            <ac:spMk id="4" creationId="{68CF42DC-4E0C-6381-8288-91919BCF079B}"/>
          </ac:spMkLst>
        </pc:spChg>
        <pc:spChg chg="mod">
          <ac:chgData name="Dinh Nguyen" userId="75ea2f2f01fb72ed" providerId="LiveId" clId="{81F94F31-BEA4-104A-A5A7-8E573C6DCE7E}" dt="2023-05-23T23:49:06.711" v="527" actId="20577"/>
          <ac:spMkLst>
            <pc:docMk/>
            <pc:sldMk cId="2448846450" sldId="306"/>
            <ac:spMk id="139" creationId="{00000000-0000-0000-0000-000000000000}"/>
          </ac:spMkLst>
        </pc:spChg>
        <pc:spChg chg="mod">
          <ac:chgData name="Dinh Nguyen" userId="75ea2f2f01fb72ed" providerId="LiveId" clId="{81F94F31-BEA4-104A-A5A7-8E573C6DCE7E}" dt="2023-05-23T23:51:09.535" v="595" actId="27636"/>
          <ac:spMkLst>
            <pc:docMk/>
            <pc:sldMk cId="2448846450" sldId="306"/>
            <ac:spMk id="140" creationId="{00000000-0000-0000-0000-000000000000}"/>
          </ac:spMkLst>
        </pc:spChg>
        <pc:picChg chg="del">
          <ac:chgData name="Dinh Nguyen" userId="75ea2f2f01fb72ed" providerId="LiveId" clId="{81F94F31-BEA4-104A-A5A7-8E573C6DCE7E}" dt="2023-05-23T23:49:01.731" v="525" actId="478"/>
          <ac:picMkLst>
            <pc:docMk/>
            <pc:sldMk cId="2448846450" sldId="306"/>
            <ac:picMk id="3" creationId="{5FA2322F-70EE-5CEF-EAE8-430C31F18E88}"/>
          </ac:picMkLst>
        </pc:picChg>
        <pc:picChg chg="del">
          <ac:chgData name="Dinh Nguyen" userId="75ea2f2f01fb72ed" providerId="LiveId" clId="{81F94F31-BEA4-104A-A5A7-8E573C6DCE7E}" dt="2023-05-23T23:49:01.731" v="525" actId="478"/>
          <ac:picMkLst>
            <pc:docMk/>
            <pc:sldMk cId="2448846450" sldId="306"/>
            <ac:picMk id="3074" creationId="{E43EBBE9-ED6C-ABAA-8434-8688B6E72498}"/>
          </ac:picMkLst>
        </pc:picChg>
      </pc:sldChg>
      <pc:sldChg chg="addSp delSp modSp add mod">
        <pc:chgData name="Dinh Nguyen" userId="75ea2f2f01fb72ed" providerId="LiveId" clId="{81F94F31-BEA4-104A-A5A7-8E573C6DCE7E}" dt="2023-05-23T23:52:33.748" v="665" actId="1076"/>
        <pc:sldMkLst>
          <pc:docMk/>
          <pc:sldMk cId="1690608975" sldId="307"/>
        </pc:sldMkLst>
        <pc:spChg chg="del">
          <ac:chgData name="Dinh Nguyen" userId="75ea2f2f01fb72ed" providerId="LiveId" clId="{81F94F31-BEA4-104A-A5A7-8E573C6DCE7E}" dt="2023-05-23T23:51:49.588" v="598" actId="478"/>
          <ac:spMkLst>
            <pc:docMk/>
            <pc:sldMk cId="1690608975" sldId="307"/>
            <ac:spMk id="4" creationId="{68CF42DC-4E0C-6381-8288-91919BCF079B}"/>
          </ac:spMkLst>
        </pc:spChg>
        <pc:spChg chg="mod">
          <ac:chgData name="Dinh Nguyen" userId="75ea2f2f01fb72ed" providerId="LiveId" clId="{81F94F31-BEA4-104A-A5A7-8E573C6DCE7E}" dt="2023-05-23T23:52:33.748" v="665" actId="1076"/>
          <ac:spMkLst>
            <pc:docMk/>
            <pc:sldMk cId="1690608975" sldId="307"/>
            <ac:spMk id="140" creationId="{00000000-0000-0000-0000-000000000000}"/>
          </ac:spMkLst>
        </pc:spChg>
        <pc:picChg chg="add mod">
          <ac:chgData name="Dinh Nguyen" userId="75ea2f2f01fb72ed" providerId="LiveId" clId="{81F94F31-BEA4-104A-A5A7-8E573C6DCE7E}" dt="2023-05-23T23:52:00.032" v="603" actId="1038"/>
          <ac:picMkLst>
            <pc:docMk/>
            <pc:sldMk cId="1690608975" sldId="307"/>
            <ac:picMk id="2" creationId="{0D9BC751-E150-801C-697C-C2318F348362}"/>
          </ac:picMkLst>
        </pc:picChg>
      </pc:sldChg>
      <pc:sldChg chg="del">
        <pc:chgData name="Dinh Nguyen" userId="75ea2f2f01fb72ed" providerId="LiveId" clId="{81F94F31-BEA4-104A-A5A7-8E573C6DCE7E}" dt="2023-05-23T21:49:46.341" v="28" actId="2696"/>
        <pc:sldMkLst>
          <pc:docMk/>
          <pc:sldMk cId="3595836897" sldId="307"/>
        </pc:sldMkLst>
      </pc:sldChg>
      <pc:sldChg chg="del">
        <pc:chgData name="Dinh Nguyen" userId="75ea2f2f01fb72ed" providerId="LiveId" clId="{81F94F31-BEA4-104A-A5A7-8E573C6DCE7E}" dt="2023-05-23T21:49:46.348" v="36" actId="2696"/>
        <pc:sldMkLst>
          <pc:docMk/>
          <pc:sldMk cId="2486534558" sldId="308"/>
        </pc:sldMkLst>
      </pc:sldChg>
      <pc:sldChg chg="addSp delSp modSp add mod">
        <pc:chgData name="Dinh Nguyen" userId="75ea2f2f01fb72ed" providerId="LiveId" clId="{81F94F31-BEA4-104A-A5A7-8E573C6DCE7E}" dt="2023-05-23T23:53:43.935" v="685" actId="1076"/>
        <pc:sldMkLst>
          <pc:docMk/>
          <pc:sldMk cId="3121201701" sldId="308"/>
        </pc:sldMkLst>
        <pc:spChg chg="mod">
          <ac:chgData name="Dinh Nguyen" userId="75ea2f2f01fb72ed" providerId="LiveId" clId="{81F94F31-BEA4-104A-A5A7-8E573C6DCE7E}" dt="2023-05-23T23:53:37.551" v="682" actId="14100"/>
          <ac:spMkLst>
            <pc:docMk/>
            <pc:sldMk cId="3121201701" sldId="308"/>
            <ac:spMk id="140" creationId="{00000000-0000-0000-0000-000000000000}"/>
          </ac:spMkLst>
        </pc:spChg>
        <pc:picChg chg="del">
          <ac:chgData name="Dinh Nguyen" userId="75ea2f2f01fb72ed" providerId="LiveId" clId="{81F94F31-BEA4-104A-A5A7-8E573C6DCE7E}" dt="2023-05-23T23:53:00.728" v="667" actId="478"/>
          <ac:picMkLst>
            <pc:docMk/>
            <pc:sldMk cId="3121201701" sldId="308"/>
            <ac:picMk id="2" creationId="{0D9BC751-E150-801C-697C-C2318F348362}"/>
          </ac:picMkLst>
        </pc:picChg>
        <pc:picChg chg="add mod">
          <ac:chgData name="Dinh Nguyen" userId="75ea2f2f01fb72ed" providerId="LiveId" clId="{81F94F31-BEA4-104A-A5A7-8E573C6DCE7E}" dt="2023-05-23T23:53:43.935" v="685" actId="1076"/>
          <ac:picMkLst>
            <pc:docMk/>
            <pc:sldMk cId="3121201701" sldId="308"/>
            <ac:picMk id="3" creationId="{FBF461C0-84F7-D639-0644-6E4694477B1A}"/>
          </ac:picMkLst>
        </pc:picChg>
      </pc:sldChg>
      <pc:sldChg chg="del">
        <pc:chgData name="Dinh Nguyen" userId="75ea2f2f01fb72ed" providerId="LiveId" clId="{81F94F31-BEA4-104A-A5A7-8E573C6DCE7E}" dt="2023-05-23T21:49:46.344" v="31" actId="2696"/>
        <pc:sldMkLst>
          <pc:docMk/>
          <pc:sldMk cId="1046725178" sldId="309"/>
        </pc:sldMkLst>
      </pc:sldChg>
      <pc:sldChg chg="del">
        <pc:chgData name="Dinh Nguyen" userId="75ea2f2f01fb72ed" providerId="LiveId" clId="{81F94F31-BEA4-104A-A5A7-8E573C6DCE7E}" dt="2023-05-23T21:49:46.363" v="41" actId="2696"/>
        <pc:sldMkLst>
          <pc:docMk/>
          <pc:sldMk cId="3786793987" sldId="310"/>
        </pc:sldMkLst>
      </pc:sldChg>
      <pc:sldChg chg="del">
        <pc:chgData name="Dinh Nguyen" userId="75ea2f2f01fb72ed" providerId="LiveId" clId="{81F94F31-BEA4-104A-A5A7-8E573C6DCE7E}" dt="2023-05-23T21:49:46.369" v="47" actId="2696"/>
        <pc:sldMkLst>
          <pc:docMk/>
          <pc:sldMk cId="2126794333" sldId="311"/>
        </pc:sldMkLst>
      </pc:sldChg>
      <pc:sldChg chg="del">
        <pc:chgData name="Dinh Nguyen" userId="75ea2f2f01fb72ed" providerId="LiveId" clId="{81F94F31-BEA4-104A-A5A7-8E573C6DCE7E}" dt="2023-05-23T21:49:46.349" v="37" actId="2696"/>
        <pc:sldMkLst>
          <pc:docMk/>
          <pc:sldMk cId="1430748316" sldId="312"/>
        </pc:sldMkLst>
      </pc:sldChg>
      <pc:sldChg chg="del">
        <pc:chgData name="Dinh Nguyen" userId="75ea2f2f01fb72ed" providerId="LiveId" clId="{81F94F31-BEA4-104A-A5A7-8E573C6DCE7E}" dt="2023-05-23T21:49:46.364" v="42" actId="2696"/>
        <pc:sldMkLst>
          <pc:docMk/>
          <pc:sldMk cId="1850123538" sldId="313"/>
        </pc:sldMkLst>
      </pc:sldChg>
      <pc:sldChg chg="del">
        <pc:chgData name="Dinh Nguyen" userId="75ea2f2f01fb72ed" providerId="LiveId" clId="{81F94F31-BEA4-104A-A5A7-8E573C6DCE7E}" dt="2023-05-23T21:49:46.350" v="38" actId="2696"/>
        <pc:sldMkLst>
          <pc:docMk/>
          <pc:sldMk cId="2663885659" sldId="314"/>
        </pc:sldMkLst>
      </pc:sldChg>
      <pc:sldChg chg="del">
        <pc:chgData name="Dinh Nguyen" userId="75ea2f2f01fb72ed" providerId="LiveId" clId="{81F94F31-BEA4-104A-A5A7-8E573C6DCE7E}" dt="2023-05-23T21:49:46.346" v="33" actId="2696"/>
        <pc:sldMkLst>
          <pc:docMk/>
          <pc:sldMk cId="724563406" sldId="315"/>
        </pc:sldMkLst>
      </pc:sldChg>
      <pc:sldChg chg="del">
        <pc:chgData name="Dinh Nguyen" userId="75ea2f2f01fb72ed" providerId="LiveId" clId="{81F94F31-BEA4-104A-A5A7-8E573C6DCE7E}" dt="2023-05-23T21:49:46.365" v="43" actId="2696"/>
        <pc:sldMkLst>
          <pc:docMk/>
          <pc:sldMk cId="144449172" sldId="316"/>
        </pc:sldMkLst>
      </pc:sldChg>
      <pc:sldChg chg="del">
        <pc:chgData name="Dinh Nguyen" userId="75ea2f2f01fb72ed" providerId="LiveId" clId="{81F94F31-BEA4-104A-A5A7-8E573C6DCE7E}" dt="2023-05-23T21:49:46.366" v="44" actId="2696"/>
        <pc:sldMkLst>
          <pc:docMk/>
          <pc:sldMk cId="3623508591" sldId="317"/>
        </pc:sldMkLst>
      </pc:sldChg>
      <pc:sldChg chg="del">
        <pc:chgData name="Dinh Nguyen" userId="75ea2f2f01fb72ed" providerId="LiveId" clId="{81F94F31-BEA4-104A-A5A7-8E573C6DCE7E}" dt="2023-05-23T21:49:46.346" v="34" actId="2696"/>
        <pc:sldMkLst>
          <pc:docMk/>
          <pc:sldMk cId="2053898198" sldId="318"/>
        </pc:sldMkLst>
      </pc:sldChg>
      <pc:sldChg chg="del">
        <pc:chgData name="Dinh Nguyen" userId="75ea2f2f01fb72ed" providerId="LiveId" clId="{81F94F31-BEA4-104A-A5A7-8E573C6DCE7E}" dt="2023-05-23T21:49:46.343" v="30" actId="2696"/>
        <pc:sldMkLst>
          <pc:docMk/>
          <pc:sldMk cId="3588696683" sldId="319"/>
        </pc:sldMkLst>
      </pc:sldChg>
      <pc:sldChg chg="del">
        <pc:chgData name="Dinh Nguyen" userId="75ea2f2f01fb72ed" providerId="LiveId" clId="{81F94F31-BEA4-104A-A5A7-8E573C6DCE7E}" dt="2023-05-23T21:49:46.367" v="45" actId="2696"/>
        <pc:sldMkLst>
          <pc:docMk/>
          <pc:sldMk cId="2400428106" sldId="320"/>
        </pc:sldMkLst>
      </pc:sldChg>
    </pc:docChg>
  </pc:docChgLst>
  <pc:docChgLst>
    <pc:chgData name="Dinh Nguyen" userId="75ea2f2f01fb72ed" providerId="LiveId" clId="{4D4FF88C-78DD-5749-A56E-369A16005E31}"/>
    <pc:docChg chg="undo custSel addSld delSld modSld">
      <pc:chgData name="Dinh Nguyen" userId="75ea2f2f01fb72ed" providerId="LiveId" clId="{4D4FF88C-78DD-5749-A56E-369A16005E31}" dt="2023-05-29T00:25:26.384" v="1728" actId="113"/>
      <pc:docMkLst>
        <pc:docMk/>
      </pc:docMkLst>
      <pc:sldChg chg="modSp mod">
        <pc:chgData name="Dinh Nguyen" userId="75ea2f2f01fb72ed" providerId="LiveId" clId="{4D4FF88C-78DD-5749-A56E-369A16005E31}" dt="2023-05-28T23:45:40.380" v="75" actId="20577"/>
        <pc:sldMkLst>
          <pc:docMk/>
          <pc:sldMk cId="0" sldId="256"/>
        </pc:sldMkLst>
        <pc:spChg chg="mod">
          <ac:chgData name="Dinh Nguyen" userId="75ea2f2f01fb72ed" providerId="LiveId" clId="{4D4FF88C-78DD-5749-A56E-369A16005E31}" dt="2023-05-28T23:45:40.380" v="75" actId="20577"/>
          <ac:spMkLst>
            <pc:docMk/>
            <pc:sldMk cId="0" sldId="256"/>
            <ac:spMk id="104" creationId="{00000000-0000-0000-0000-000000000000}"/>
          </ac:spMkLst>
        </pc:spChg>
      </pc:sldChg>
      <pc:sldChg chg="modSp mod">
        <pc:chgData name="Dinh Nguyen" userId="75ea2f2f01fb72ed" providerId="LiveId" clId="{4D4FF88C-78DD-5749-A56E-369A16005E31}" dt="2023-05-28T23:46:12.807" v="193" actId="20577"/>
        <pc:sldMkLst>
          <pc:docMk/>
          <pc:sldMk cId="0" sldId="257"/>
        </pc:sldMkLst>
        <pc:spChg chg="mod">
          <ac:chgData name="Dinh Nguyen" userId="75ea2f2f01fb72ed" providerId="LiveId" clId="{4D4FF88C-78DD-5749-A56E-369A16005E31}" dt="2023-05-28T23:46:12.807" v="193" actId="20577"/>
          <ac:spMkLst>
            <pc:docMk/>
            <pc:sldMk cId="0" sldId="257"/>
            <ac:spMk id="111" creationId="{00000000-0000-0000-0000-000000000000}"/>
          </ac:spMkLst>
        </pc:spChg>
      </pc:sldChg>
      <pc:sldChg chg="modSp mod">
        <pc:chgData name="Dinh Nguyen" userId="75ea2f2f01fb72ed" providerId="LiveId" clId="{4D4FF88C-78DD-5749-A56E-369A16005E31}" dt="2023-05-28T23:46:17.942" v="194"/>
        <pc:sldMkLst>
          <pc:docMk/>
          <pc:sldMk cId="0" sldId="259"/>
        </pc:sldMkLst>
        <pc:spChg chg="mod">
          <ac:chgData name="Dinh Nguyen" userId="75ea2f2f01fb72ed" providerId="LiveId" clId="{4D4FF88C-78DD-5749-A56E-369A16005E31}" dt="2023-05-28T23:46:17.942" v="194"/>
          <ac:spMkLst>
            <pc:docMk/>
            <pc:sldMk cId="0" sldId="259"/>
            <ac:spMk id="125" creationId="{00000000-0000-0000-0000-000000000000}"/>
          </ac:spMkLst>
        </pc:spChg>
      </pc:sldChg>
      <pc:sldChg chg="del">
        <pc:chgData name="Dinh Nguyen" userId="75ea2f2f01fb72ed" providerId="LiveId" clId="{4D4FF88C-78DD-5749-A56E-369A16005E31}" dt="2023-05-28T23:46:34.348" v="228" actId="2696"/>
        <pc:sldMkLst>
          <pc:docMk/>
          <pc:sldMk cId="0" sldId="260"/>
        </pc:sldMkLst>
      </pc:sldChg>
      <pc:sldChg chg="delSp modSp mod">
        <pc:chgData name="Dinh Nguyen" userId="75ea2f2f01fb72ed" providerId="LiveId" clId="{4D4FF88C-78DD-5749-A56E-369A16005E31}" dt="2023-05-28T23:49:02.774" v="311" actId="1076"/>
        <pc:sldMkLst>
          <pc:docMk/>
          <pc:sldMk cId="0" sldId="261"/>
        </pc:sldMkLst>
        <pc:spChg chg="mod">
          <ac:chgData name="Dinh Nguyen" userId="75ea2f2f01fb72ed" providerId="LiveId" clId="{4D4FF88C-78DD-5749-A56E-369A16005E31}" dt="2023-05-28T23:47:54.964" v="266" actId="20577"/>
          <ac:spMkLst>
            <pc:docMk/>
            <pc:sldMk cId="0" sldId="261"/>
            <ac:spMk id="139" creationId="{00000000-0000-0000-0000-000000000000}"/>
          </ac:spMkLst>
        </pc:spChg>
        <pc:spChg chg="mod">
          <ac:chgData name="Dinh Nguyen" userId="75ea2f2f01fb72ed" providerId="LiveId" clId="{4D4FF88C-78DD-5749-A56E-369A16005E31}" dt="2023-05-28T23:49:02.774" v="311" actId="1076"/>
          <ac:spMkLst>
            <pc:docMk/>
            <pc:sldMk cId="0" sldId="261"/>
            <ac:spMk id="140" creationId="{00000000-0000-0000-0000-000000000000}"/>
          </ac:spMkLst>
        </pc:spChg>
        <pc:picChg chg="del">
          <ac:chgData name="Dinh Nguyen" userId="75ea2f2f01fb72ed" providerId="LiveId" clId="{4D4FF88C-78DD-5749-A56E-369A16005E31}" dt="2023-05-28T23:47:56.047" v="267" actId="478"/>
          <ac:picMkLst>
            <pc:docMk/>
            <pc:sldMk cId="0" sldId="261"/>
            <ac:picMk id="2" creationId="{78A506EB-CA5F-7232-7FA2-D1CC1A585016}"/>
          </ac:picMkLst>
        </pc:picChg>
      </pc:sldChg>
      <pc:sldChg chg="modSp mod">
        <pc:chgData name="Dinh Nguyen" userId="75ea2f2f01fb72ed" providerId="LiveId" clId="{4D4FF88C-78DD-5749-A56E-369A16005E31}" dt="2023-05-28T23:46:25.621" v="212" actId="20577"/>
        <pc:sldMkLst>
          <pc:docMk/>
          <pc:sldMk cId="1491681299" sldId="299"/>
        </pc:sldMkLst>
        <pc:spChg chg="mod">
          <ac:chgData name="Dinh Nguyen" userId="75ea2f2f01fb72ed" providerId="LiveId" clId="{4D4FF88C-78DD-5749-A56E-369A16005E31}" dt="2023-05-28T23:46:25.621" v="212" actId="20577"/>
          <ac:spMkLst>
            <pc:docMk/>
            <pc:sldMk cId="1491681299" sldId="299"/>
            <ac:spMk id="131" creationId="{00000000-0000-0000-0000-000000000000}"/>
          </ac:spMkLst>
        </pc:spChg>
      </pc:sldChg>
      <pc:sldChg chg="del">
        <pc:chgData name="Dinh Nguyen" userId="75ea2f2f01fb72ed" providerId="LiveId" clId="{4D4FF88C-78DD-5749-A56E-369A16005E31}" dt="2023-05-28T23:46:34.319" v="213" actId="2696"/>
        <pc:sldMkLst>
          <pc:docMk/>
          <pc:sldMk cId="1390375954" sldId="300"/>
        </pc:sldMkLst>
      </pc:sldChg>
      <pc:sldChg chg="del">
        <pc:chgData name="Dinh Nguyen" userId="75ea2f2f01fb72ed" providerId="LiveId" clId="{4D4FF88C-78DD-5749-A56E-369A16005E31}" dt="2023-05-28T23:46:34.384" v="245" actId="2696"/>
        <pc:sldMkLst>
          <pc:docMk/>
          <pc:sldMk cId="2801309493" sldId="301"/>
        </pc:sldMkLst>
      </pc:sldChg>
      <pc:sldChg chg="del">
        <pc:chgData name="Dinh Nguyen" userId="75ea2f2f01fb72ed" providerId="LiveId" clId="{4D4FF88C-78DD-5749-A56E-369A16005E31}" dt="2023-05-28T23:46:34.344" v="226" actId="2696"/>
        <pc:sldMkLst>
          <pc:docMk/>
          <pc:sldMk cId="2841960913" sldId="302"/>
        </pc:sldMkLst>
      </pc:sldChg>
      <pc:sldChg chg="del">
        <pc:chgData name="Dinh Nguyen" userId="75ea2f2f01fb72ed" providerId="LiveId" clId="{4D4FF88C-78DD-5749-A56E-369A16005E31}" dt="2023-05-28T23:46:34.362" v="237" actId="2696"/>
        <pc:sldMkLst>
          <pc:docMk/>
          <pc:sldMk cId="1291791553" sldId="303"/>
        </pc:sldMkLst>
      </pc:sldChg>
      <pc:sldChg chg="del">
        <pc:chgData name="Dinh Nguyen" userId="75ea2f2f01fb72ed" providerId="LiveId" clId="{4D4FF88C-78DD-5749-A56E-369A16005E31}" dt="2023-05-28T23:46:34.356" v="233" actId="2696"/>
        <pc:sldMkLst>
          <pc:docMk/>
          <pc:sldMk cId="2162500951" sldId="304"/>
        </pc:sldMkLst>
      </pc:sldChg>
      <pc:sldChg chg="del">
        <pc:chgData name="Dinh Nguyen" userId="75ea2f2f01fb72ed" providerId="LiveId" clId="{4D4FF88C-78DD-5749-A56E-369A16005E31}" dt="2023-05-28T23:46:34.329" v="217" actId="2696"/>
        <pc:sldMkLst>
          <pc:docMk/>
          <pc:sldMk cId="2617220425" sldId="305"/>
        </pc:sldMkLst>
      </pc:sldChg>
      <pc:sldChg chg="del">
        <pc:chgData name="Dinh Nguyen" userId="75ea2f2f01fb72ed" providerId="LiveId" clId="{4D4FF88C-78DD-5749-A56E-369A16005E31}" dt="2023-05-28T23:46:34.361" v="236" actId="2696"/>
        <pc:sldMkLst>
          <pc:docMk/>
          <pc:sldMk cId="3041298457" sldId="306"/>
        </pc:sldMkLst>
      </pc:sldChg>
      <pc:sldChg chg="del">
        <pc:chgData name="Dinh Nguyen" userId="75ea2f2f01fb72ed" providerId="LiveId" clId="{4D4FF88C-78DD-5749-A56E-369A16005E31}" dt="2023-05-28T23:46:34.365" v="239" actId="2696"/>
        <pc:sldMkLst>
          <pc:docMk/>
          <pc:sldMk cId="3415524809" sldId="307"/>
        </pc:sldMkLst>
      </pc:sldChg>
      <pc:sldChg chg="del">
        <pc:chgData name="Dinh Nguyen" userId="75ea2f2f01fb72ed" providerId="LiveId" clId="{4D4FF88C-78DD-5749-A56E-369A16005E31}" dt="2023-05-28T23:46:34.371" v="243" actId="2696"/>
        <pc:sldMkLst>
          <pc:docMk/>
          <pc:sldMk cId="1184641562" sldId="308"/>
        </pc:sldMkLst>
      </pc:sldChg>
      <pc:sldChg chg="del">
        <pc:chgData name="Dinh Nguyen" userId="75ea2f2f01fb72ed" providerId="LiveId" clId="{4D4FF88C-78DD-5749-A56E-369A16005E31}" dt="2023-05-28T23:46:34.346" v="227" actId="2696"/>
        <pc:sldMkLst>
          <pc:docMk/>
          <pc:sldMk cId="3797691380" sldId="309"/>
        </pc:sldMkLst>
      </pc:sldChg>
      <pc:sldChg chg="del">
        <pc:chgData name="Dinh Nguyen" userId="75ea2f2f01fb72ed" providerId="LiveId" clId="{4D4FF88C-78DD-5749-A56E-369A16005E31}" dt="2023-05-28T23:46:34.368" v="241" actId="2696"/>
        <pc:sldMkLst>
          <pc:docMk/>
          <pc:sldMk cId="2933595843" sldId="310"/>
        </pc:sldMkLst>
      </pc:sldChg>
      <pc:sldChg chg="del">
        <pc:chgData name="Dinh Nguyen" userId="75ea2f2f01fb72ed" providerId="LiveId" clId="{4D4FF88C-78DD-5749-A56E-369A16005E31}" dt="2023-05-28T23:46:34.322" v="214" actId="2696"/>
        <pc:sldMkLst>
          <pc:docMk/>
          <pc:sldMk cId="1498135252" sldId="311"/>
        </pc:sldMkLst>
      </pc:sldChg>
      <pc:sldChg chg="del">
        <pc:chgData name="Dinh Nguyen" userId="75ea2f2f01fb72ed" providerId="LiveId" clId="{4D4FF88C-78DD-5749-A56E-369A16005E31}" dt="2023-05-28T23:46:34.336" v="221" actId="2696"/>
        <pc:sldMkLst>
          <pc:docMk/>
          <pc:sldMk cId="2785135522" sldId="312"/>
        </pc:sldMkLst>
      </pc:sldChg>
      <pc:sldChg chg="del">
        <pc:chgData name="Dinh Nguyen" userId="75ea2f2f01fb72ed" providerId="LiveId" clId="{4D4FF88C-78DD-5749-A56E-369A16005E31}" dt="2023-05-28T23:46:34.359" v="235" actId="2696"/>
        <pc:sldMkLst>
          <pc:docMk/>
          <pc:sldMk cId="3603740887" sldId="313"/>
        </pc:sldMkLst>
      </pc:sldChg>
      <pc:sldChg chg="del">
        <pc:chgData name="Dinh Nguyen" userId="75ea2f2f01fb72ed" providerId="LiveId" clId="{4D4FF88C-78DD-5749-A56E-369A16005E31}" dt="2023-05-28T23:46:34.373" v="244" actId="2696"/>
        <pc:sldMkLst>
          <pc:docMk/>
          <pc:sldMk cId="3253787097" sldId="314"/>
        </pc:sldMkLst>
      </pc:sldChg>
      <pc:sldChg chg="del">
        <pc:chgData name="Dinh Nguyen" userId="75ea2f2f01fb72ed" providerId="LiveId" clId="{4D4FF88C-78DD-5749-A56E-369A16005E31}" dt="2023-05-28T23:46:34.325" v="215" actId="2696"/>
        <pc:sldMkLst>
          <pc:docMk/>
          <pc:sldMk cId="3399725867" sldId="315"/>
        </pc:sldMkLst>
      </pc:sldChg>
      <pc:sldChg chg="del">
        <pc:chgData name="Dinh Nguyen" userId="75ea2f2f01fb72ed" providerId="LiveId" clId="{4D4FF88C-78DD-5749-A56E-369A16005E31}" dt="2023-05-28T23:46:34.357" v="234" actId="2696"/>
        <pc:sldMkLst>
          <pc:docMk/>
          <pc:sldMk cId="3007633818" sldId="316"/>
        </pc:sldMkLst>
      </pc:sldChg>
      <pc:sldChg chg="del">
        <pc:chgData name="Dinh Nguyen" userId="75ea2f2f01fb72ed" providerId="LiveId" clId="{4D4FF88C-78DD-5749-A56E-369A16005E31}" dt="2023-05-28T23:46:34.332" v="219" actId="2696"/>
        <pc:sldMkLst>
          <pc:docMk/>
          <pc:sldMk cId="3846018432" sldId="317"/>
        </pc:sldMkLst>
      </pc:sldChg>
      <pc:sldChg chg="del">
        <pc:chgData name="Dinh Nguyen" userId="75ea2f2f01fb72ed" providerId="LiveId" clId="{4D4FF88C-78DD-5749-A56E-369A16005E31}" dt="2023-05-28T23:46:34.330" v="218" actId="2696"/>
        <pc:sldMkLst>
          <pc:docMk/>
          <pc:sldMk cId="1585274905" sldId="318"/>
        </pc:sldMkLst>
      </pc:sldChg>
      <pc:sldChg chg="del">
        <pc:chgData name="Dinh Nguyen" userId="75ea2f2f01fb72ed" providerId="LiveId" clId="{4D4FF88C-78DD-5749-A56E-369A16005E31}" dt="2023-05-28T23:46:34.341" v="224" actId="2696"/>
        <pc:sldMkLst>
          <pc:docMk/>
          <pc:sldMk cId="4203381643" sldId="319"/>
        </pc:sldMkLst>
      </pc:sldChg>
      <pc:sldChg chg="del">
        <pc:chgData name="Dinh Nguyen" userId="75ea2f2f01fb72ed" providerId="LiveId" clId="{4D4FF88C-78DD-5749-A56E-369A16005E31}" dt="2023-05-28T23:46:34.353" v="231" actId="2696"/>
        <pc:sldMkLst>
          <pc:docMk/>
          <pc:sldMk cId="588950527" sldId="320"/>
        </pc:sldMkLst>
      </pc:sldChg>
      <pc:sldChg chg="del">
        <pc:chgData name="Dinh Nguyen" userId="75ea2f2f01fb72ed" providerId="LiveId" clId="{4D4FF88C-78DD-5749-A56E-369A16005E31}" dt="2023-05-28T23:46:34.364" v="238" actId="2696"/>
        <pc:sldMkLst>
          <pc:docMk/>
          <pc:sldMk cId="788922960" sldId="321"/>
        </pc:sldMkLst>
      </pc:sldChg>
      <pc:sldChg chg="del">
        <pc:chgData name="Dinh Nguyen" userId="75ea2f2f01fb72ed" providerId="LiveId" clId="{4D4FF88C-78DD-5749-A56E-369A16005E31}" dt="2023-05-28T23:46:34.441" v="247" actId="2696"/>
        <pc:sldMkLst>
          <pc:docMk/>
          <pc:sldMk cId="4046069174" sldId="322"/>
        </pc:sldMkLst>
      </pc:sldChg>
      <pc:sldChg chg="del">
        <pc:chgData name="Dinh Nguyen" userId="75ea2f2f01fb72ed" providerId="LiveId" clId="{4D4FF88C-78DD-5749-A56E-369A16005E31}" dt="2023-05-28T23:46:34.351" v="230" actId="2696"/>
        <pc:sldMkLst>
          <pc:docMk/>
          <pc:sldMk cId="3196041763" sldId="323"/>
        </pc:sldMkLst>
      </pc:sldChg>
      <pc:sldChg chg="del">
        <pc:chgData name="Dinh Nguyen" userId="75ea2f2f01fb72ed" providerId="LiveId" clId="{4D4FF88C-78DD-5749-A56E-369A16005E31}" dt="2023-05-28T23:46:34.354" v="232" actId="2696"/>
        <pc:sldMkLst>
          <pc:docMk/>
          <pc:sldMk cId="3886506651" sldId="324"/>
        </pc:sldMkLst>
      </pc:sldChg>
      <pc:sldChg chg="del">
        <pc:chgData name="Dinh Nguyen" userId="75ea2f2f01fb72ed" providerId="LiveId" clId="{4D4FF88C-78DD-5749-A56E-369A16005E31}" dt="2023-05-28T23:46:34.450" v="248" actId="2696"/>
        <pc:sldMkLst>
          <pc:docMk/>
          <pc:sldMk cId="2287375690" sldId="325"/>
        </pc:sldMkLst>
      </pc:sldChg>
      <pc:sldChg chg="del">
        <pc:chgData name="Dinh Nguyen" userId="75ea2f2f01fb72ed" providerId="LiveId" clId="{4D4FF88C-78DD-5749-A56E-369A16005E31}" dt="2023-05-28T23:46:34.327" v="216" actId="2696"/>
        <pc:sldMkLst>
          <pc:docMk/>
          <pc:sldMk cId="961377658" sldId="326"/>
        </pc:sldMkLst>
      </pc:sldChg>
      <pc:sldChg chg="del">
        <pc:chgData name="Dinh Nguyen" userId="75ea2f2f01fb72ed" providerId="LiveId" clId="{4D4FF88C-78DD-5749-A56E-369A16005E31}" dt="2023-05-28T23:46:34.367" v="240" actId="2696"/>
        <pc:sldMkLst>
          <pc:docMk/>
          <pc:sldMk cId="1519899944" sldId="327"/>
        </pc:sldMkLst>
      </pc:sldChg>
      <pc:sldChg chg="del">
        <pc:chgData name="Dinh Nguyen" userId="75ea2f2f01fb72ed" providerId="LiveId" clId="{4D4FF88C-78DD-5749-A56E-369A16005E31}" dt="2023-05-28T23:46:34.338" v="222" actId="2696"/>
        <pc:sldMkLst>
          <pc:docMk/>
          <pc:sldMk cId="3492756271" sldId="328"/>
        </pc:sldMkLst>
      </pc:sldChg>
      <pc:sldChg chg="del">
        <pc:chgData name="Dinh Nguyen" userId="75ea2f2f01fb72ed" providerId="LiveId" clId="{4D4FF88C-78DD-5749-A56E-369A16005E31}" dt="2023-05-28T23:46:34.334" v="220" actId="2696"/>
        <pc:sldMkLst>
          <pc:docMk/>
          <pc:sldMk cId="2901782529" sldId="329"/>
        </pc:sldMkLst>
      </pc:sldChg>
      <pc:sldChg chg="del">
        <pc:chgData name="Dinh Nguyen" userId="75ea2f2f01fb72ed" providerId="LiveId" clId="{4D4FF88C-78DD-5749-A56E-369A16005E31}" dt="2023-05-28T23:46:34.339" v="223" actId="2696"/>
        <pc:sldMkLst>
          <pc:docMk/>
          <pc:sldMk cId="1297221774" sldId="330"/>
        </pc:sldMkLst>
      </pc:sldChg>
      <pc:sldChg chg="del">
        <pc:chgData name="Dinh Nguyen" userId="75ea2f2f01fb72ed" providerId="LiveId" clId="{4D4FF88C-78DD-5749-A56E-369A16005E31}" dt="2023-05-28T23:46:34.370" v="242" actId="2696"/>
        <pc:sldMkLst>
          <pc:docMk/>
          <pc:sldMk cId="1059197945" sldId="331"/>
        </pc:sldMkLst>
      </pc:sldChg>
      <pc:sldChg chg="del">
        <pc:chgData name="Dinh Nguyen" userId="75ea2f2f01fb72ed" providerId="LiveId" clId="{4D4FF88C-78DD-5749-A56E-369A16005E31}" dt="2023-05-28T23:46:34.342" v="225" actId="2696"/>
        <pc:sldMkLst>
          <pc:docMk/>
          <pc:sldMk cId="2932451548" sldId="332"/>
        </pc:sldMkLst>
      </pc:sldChg>
      <pc:sldChg chg="addSp delSp modSp add mod">
        <pc:chgData name="Dinh Nguyen" userId="75ea2f2f01fb72ed" providerId="LiveId" clId="{4D4FF88C-78DD-5749-A56E-369A16005E31}" dt="2023-05-28T23:51:10.647" v="373" actId="1076"/>
        <pc:sldMkLst>
          <pc:docMk/>
          <pc:sldMk cId="1285993175" sldId="676"/>
        </pc:sldMkLst>
        <pc:spChg chg="add del mod">
          <ac:chgData name="Dinh Nguyen" userId="75ea2f2f01fb72ed" providerId="LiveId" clId="{4D4FF88C-78DD-5749-A56E-369A16005E31}" dt="2023-05-28T23:50:57.324" v="369" actId="14100"/>
          <ac:spMkLst>
            <pc:docMk/>
            <pc:sldMk cId="1285993175" sldId="676"/>
            <ac:spMk id="3" creationId="{AA7639F0-A4F3-A16E-E2DA-A6369791F9F1}"/>
          </ac:spMkLst>
        </pc:spChg>
        <pc:spChg chg="mod">
          <ac:chgData name="Dinh Nguyen" userId="75ea2f2f01fb72ed" providerId="LiveId" clId="{4D4FF88C-78DD-5749-A56E-369A16005E31}" dt="2023-05-28T23:49:28.967" v="345" actId="20577"/>
          <ac:spMkLst>
            <pc:docMk/>
            <pc:sldMk cId="1285993175" sldId="676"/>
            <ac:spMk id="139" creationId="{00000000-0000-0000-0000-000000000000}"/>
          </ac:spMkLst>
        </pc:spChg>
        <pc:spChg chg="del">
          <ac:chgData name="Dinh Nguyen" userId="75ea2f2f01fb72ed" providerId="LiveId" clId="{4D4FF88C-78DD-5749-A56E-369A16005E31}" dt="2023-05-28T23:50:19.874" v="346" actId="478"/>
          <ac:spMkLst>
            <pc:docMk/>
            <pc:sldMk cId="1285993175" sldId="676"/>
            <ac:spMk id="140" creationId="{00000000-0000-0000-0000-000000000000}"/>
          </ac:spMkLst>
        </pc:spChg>
        <pc:picChg chg="add del mod">
          <ac:chgData name="Dinh Nguyen" userId="75ea2f2f01fb72ed" providerId="LiveId" clId="{4D4FF88C-78DD-5749-A56E-369A16005E31}" dt="2023-05-28T23:50:26.130" v="354"/>
          <ac:picMkLst>
            <pc:docMk/>
            <pc:sldMk cId="1285993175" sldId="676"/>
            <ac:picMk id="5" creationId="{6887844A-E143-10E8-7D56-7E925AD31736}"/>
          </ac:picMkLst>
        </pc:picChg>
        <pc:picChg chg="add mod">
          <ac:chgData name="Dinh Nguyen" userId="75ea2f2f01fb72ed" providerId="LiveId" clId="{4D4FF88C-78DD-5749-A56E-369A16005E31}" dt="2023-05-28T23:51:10.647" v="373" actId="1076"/>
          <ac:picMkLst>
            <pc:docMk/>
            <pc:sldMk cId="1285993175" sldId="676"/>
            <ac:picMk id="6" creationId="{A25FD580-5B4D-C36A-ACF2-404BA0A86B16}"/>
          </ac:picMkLst>
        </pc:picChg>
      </pc:sldChg>
      <pc:sldChg chg="del">
        <pc:chgData name="Dinh Nguyen" userId="75ea2f2f01fb72ed" providerId="LiveId" clId="{4D4FF88C-78DD-5749-A56E-369A16005E31}" dt="2023-05-28T23:46:34.349" v="229" actId="2696"/>
        <pc:sldMkLst>
          <pc:docMk/>
          <pc:sldMk cId="3145264936" sldId="676"/>
        </pc:sldMkLst>
      </pc:sldChg>
      <pc:sldChg chg="del">
        <pc:chgData name="Dinh Nguyen" userId="75ea2f2f01fb72ed" providerId="LiveId" clId="{4D4FF88C-78DD-5749-A56E-369A16005E31}" dt="2023-05-28T23:46:34.416" v="246" actId="2696"/>
        <pc:sldMkLst>
          <pc:docMk/>
          <pc:sldMk cId="1533307020" sldId="677"/>
        </pc:sldMkLst>
      </pc:sldChg>
      <pc:sldChg chg="addSp delSp modSp add mod">
        <pc:chgData name="Dinh Nguyen" userId="75ea2f2f01fb72ed" providerId="LiveId" clId="{4D4FF88C-78DD-5749-A56E-369A16005E31}" dt="2023-05-28T23:52:40.907" v="396" actId="1076"/>
        <pc:sldMkLst>
          <pc:docMk/>
          <pc:sldMk cId="3887725661" sldId="677"/>
        </pc:sldMkLst>
        <pc:spChg chg="add del">
          <ac:chgData name="Dinh Nguyen" userId="75ea2f2f01fb72ed" providerId="LiveId" clId="{4D4FF88C-78DD-5749-A56E-369A16005E31}" dt="2023-05-28T23:51:38.154" v="377"/>
          <ac:spMkLst>
            <pc:docMk/>
            <pc:sldMk cId="3887725661" sldId="677"/>
            <ac:spMk id="2" creationId="{7E0E5D5B-2C19-8FF9-3580-44B5CF1E4DB0}"/>
          </ac:spMkLst>
        </pc:spChg>
        <pc:spChg chg="mod">
          <ac:chgData name="Dinh Nguyen" userId="75ea2f2f01fb72ed" providerId="LiveId" clId="{4D4FF88C-78DD-5749-A56E-369A16005E31}" dt="2023-05-28T23:52:23.001" v="392" actId="113"/>
          <ac:spMkLst>
            <pc:docMk/>
            <pc:sldMk cId="3887725661" sldId="677"/>
            <ac:spMk id="3" creationId="{AA7639F0-A4F3-A16E-E2DA-A6369791F9F1}"/>
          </ac:spMkLst>
        </pc:spChg>
        <pc:spChg chg="add del">
          <ac:chgData name="Dinh Nguyen" userId="75ea2f2f01fb72ed" providerId="LiveId" clId="{4D4FF88C-78DD-5749-A56E-369A16005E31}" dt="2023-05-28T23:51:38.154" v="377"/>
          <ac:spMkLst>
            <pc:docMk/>
            <pc:sldMk cId="3887725661" sldId="677"/>
            <ac:spMk id="4" creationId="{CDE88A8A-E09D-3A0D-5A85-35BD471EC81A}"/>
          </ac:spMkLst>
        </pc:spChg>
        <pc:picChg chg="add mod">
          <ac:chgData name="Dinh Nguyen" userId="75ea2f2f01fb72ed" providerId="LiveId" clId="{4D4FF88C-78DD-5749-A56E-369A16005E31}" dt="2023-05-28T23:52:04.984" v="384"/>
          <ac:picMkLst>
            <pc:docMk/>
            <pc:sldMk cId="3887725661" sldId="677"/>
            <ac:picMk id="5" creationId="{A4792EE5-DE6A-846E-282A-C5B43385A993}"/>
          </ac:picMkLst>
        </pc:picChg>
        <pc:picChg chg="del">
          <ac:chgData name="Dinh Nguyen" userId="75ea2f2f01fb72ed" providerId="LiveId" clId="{4D4FF88C-78DD-5749-A56E-369A16005E31}" dt="2023-05-28T23:51:29.300" v="375" actId="478"/>
          <ac:picMkLst>
            <pc:docMk/>
            <pc:sldMk cId="3887725661" sldId="677"/>
            <ac:picMk id="6" creationId="{A25FD580-5B4D-C36A-ACF2-404BA0A86B16}"/>
          </ac:picMkLst>
        </pc:picChg>
        <pc:picChg chg="add mod">
          <ac:chgData name="Dinh Nguyen" userId="75ea2f2f01fb72ed" providerId="LiveId" clId="{4D4FF88C-78DD-5749-A56E-369A16005E31}" dt="2023-05-28T23:52:07.093" v="386" actId="1076"/>
          <ac:picMkLst>
            <pc:docMk/>
            <pc:sldMk cId="3887725661" sldId="677"/>
            <ac:picMk id="7" creationId="{A4573818-4DAB-7937-C569-CE812BC6096A}"/>
          </ac:picMkLst>
        </pc:picChg>
        <pc:picChg chg="add mod">
          <ac:chgData name="Dinh Nguyen" userId="75ea2f2f01fb72ed" providerId="LiveId" clId="{4D4FF88C-78DD-5749-A56E-369A16005E31}" dt="2023-05-28T23:52:40.907" v="396" actId="1076"/>
          <ac:picMkLst>
            <pc:docMk/>
            <pc:sldMk cId="3887725661" sldId="677"/>
            <ac:picMk id="8" creationId="{D84413ED-7047-FD37-7AD2-9FC598C5B89D}"/>
          </ac:picMkLst>
        </pc:picChg>
        <pc:picChg chg="add del">
          <ac:chgData name="Dinh Nguyen" userId="75ea2f2f01fb72ed" providerId="LiveId" clId="{4D4FF88C-78DD-5749-A56E-369A16005E31}" dt="2023-05-28T23:51:38.154" v="377"/>
          <ac:picMkLst>
            <pc:docMk/>
            <pc:sldMk cId="3887725661" sldId="677"/>
            <ac:picMk id="1025" creationId="{1153BEC8-FCA7-4595-FFE4-E56A13ABA63C}"/>
          </ac:picMkLst>
        </pc:picChg>
      </pc:sldChg>
      <pc:sldChg chg="addSp delSp modSp add mod">
        <pc:chgData name="Dinh Nguyen" userId="75ea2f2f01fb72ed" providerId="LiveId" clId="{4D4FF88C-78DD-5749-A56E-369A16005E31}" dt="2023-05-28T23:53:51.609" v="420" actId="1076"/>
        <pc:sldMkLst>
          <pc:docMk/>
          <pc:sldMk cId="1652272665" sldId="678"/>
        </pc:sldMkLst>
        <pc:spChg chg="mod">
          <ac:chgData name="Dinh Nguyen" userId="75ea2f2f01fb72ed" providerId="LiveId" clId="{4D4FF88C-78DD-5749-A56E-369A16005E31}" dt="2023-05-28T23:53:15.595" v="409" actId="113"/>
          <ac:spMkLst>
            <pc:docMk/>
            <pc:sldMk cId="1652272665" sldId="678"/>
            <ac:spMk id="3" creationId="{AA7639F0-A4F3-A16E-E2DA-A6369791F9F1}"/>
          </ac:spMkLst>
        </pc:spChg>
        <pc:picChg chg="add del mod">
          <ac:chgData name="Dinh Nguyen" userId="75ea2f2f01fb72ed" providerId="LiveId" clId="{4D4FF88C-78DD-5749-A56E-369A16005E31}" dt="2023-05-28T23:53:29.767" v="414" actId="478"/>
          <ac:picMkLst>
            <pc:docMk/>
            <pc:sldMk cId="1652272665" sldId="678"/>
            <ac:picMk id="2" creationId="{B2E1367F-7540-405A-38D7-3A5C0CEFC0B2}"/>
          </ac:picMkLst>
        </pc:picChg>
        <pc:picChg chg="add mod">
          <ac:chgData name="Dinh Nguyen" userId="75ea2f2f01fb72ed" providerId="LiveId" clId="{4D4FF88C-78DD-5749-A56E-369A16005E31}" dt="2023-05-28T23:53:51.609" v="420" actId="1076"/>
          <ac:picMkLst>
            <pc:docMk/>
            <pc:sldMk cId="1652272665" sldId="678"/>
            <ac:picMk id="5" creationId="{075E628F-5BAB-228C-613B-33C83CE549E6}"/>
          </ac:picMkLst>
        </pc:picChg>
        <pc:picChg chg="del">
          <ac:chgData name="Dinh Nguyen" userId="75ea2f2f01fb72ed" providerId="LiveId" clId="{4D4FF88C-78DD-5749-A56E-369A16005E31}" dt="2023-05-28T23:52:55.333" v="398" actId="478"/>
          <ac:picMkLst>
            <pc:docMk/>
            <pc:sldMk cId="1652272665" sldId="678"/>
            <ac:picMk id="7" creationId="{A4573818-4DAB-7937-C569-CE812BC6096A}"/>
          </ac:picMkLst>
        </pc:picChg>
        <pc:picChg chg="del">
          <ac:chgData name="Dinh Nguyen" userId="75ea2f2f01fb72ed" providerId="LiveId" clId="{4D4FF88C-78DD-5749-A56E-369A16005E31}" dt="2023-05-28T23:52:55.333" v="398" actId="478"/>
          <ac:picMkLst>
            <pc:docMk/>
            <pc:sldMk cId="1652272665" sldId="678"/>
            <ac:picMk id="8" creationId="{D84413ED-7047-FD37-7AD2-9FC598C5B89D}"/>
          </ac:picMkLst>
        </pc:picChg>
      </pc:sldChg>
      <pc:sldChg chg="addSp delSp modSp add mod">
        <pc:chgData name="Dinh Nguyen" userId="75ea2f2f01fb72ed" providerId="LiveId" clId="{4D4FF88C-78DD-5749-A56E-369A16005E31}" dt="2023-05-28T23:55:36.718" v="444" actId="1076"/>
        <pc:sldMkLst>
          <pc:docMk/>
          <pc:sldMk cId="3911062809" sldId="679"/>
        </pc:sldMkLst>
        <pc:spChg chg="mod">
          <ac:chgData name="Dinh Nguyen" userId="75ea2f2f01fb72ed" providerId="LiveId" clId="{4D4FF88C-78DD-5749-A56E-369A16005E31}" dt="2023-05-28T23:55:16.376" v="440" actId="27636"/>
          <ac:spMkLst>
            <pc:docMk/>
            <pc:sldMk cId="3911062809" sldId="679"/>
            <ac:spMk id="3" creationId="{AA7639F0-A4F3-A16E-E2DA-A6369791F9F1}"/>
          </ac:spMkLst>
        </pc:spChg>
        <pc:picChg chg="add mod">
          <ac:chgData name="Dinh Nguyen" userId="75ea2f2f01fb72ed" providerId="LiveId" clId="{4D4FF88C-78DD-5749-A56E-369A16005E31}" dt="2023-05-28T23:54:56.407" v="429" actId="1076"/>
          <ac:picMkLst>
            <pc:docMk/>
            <pc:sldMk cId="3911062809" sldId="679"/>
            <ac:picMk id="4" creationId="{0D2E10AD-EBBF-A901-50CD-504E13AE06E4}"/>
          </ac:picMkLst>
        </pc:picChg>
        <pc:picChg chg="del">
          <ac:chgData name="Dinh Nguyen" userId="75ea2f2f01fb72ed" providerId="LiveId" clId="{4D4FF88C-78DD-5749-A56E-369A16005E31}" dt="2023-05-28T23:54:20.651" v="422" actId="478"/>
          <ac:picMkLst>
            <pc:docMk/>
            <pc:sldMk cId="3911062809" sldId="679"/>
            <ac:picMk id="5" creationId="{075E628F-5BAB-228C-613B-33C83CE549E6}"/>
          </ac:picMkLst>
        </pc:picChg>
        <pc:picChg chg="add mod">
          <ac:chgData name="Dinh Nguyen" userId="75ea2f2f01fb72ed" providerId="LiveId" clId="{4D4FF88C-78DD-5749-A56E-369A16005E31}" dt="2023-05-28T23:55:36.718" v="444" actId="1076"/>
          <ac:picMkLst>
            <pc:docMk/>
            <pc:sldMk cId="3911062809" sldId="679"/>
            <ac:picMk id="6" creationId="{74581D69-DF80-903D-F992-E34A5767ECC4}"/>
          </ac:picMkLst>
        </pc:picChg>
      </pc:sldChg>
      <pc:sldChg chg="addSp delSp modSp add mod">
        <pc:chgData name="Dinh Nguyen" userId="75ea2f2f01fb72ed" providerId="LiveId" clId="{4D4FF88C-78DD-5749-A56E-369A16005E31}" dt="2023-05-28T23:56:27.774" v="455" actId="1076"/>
        <pc:sldMkLst>
          <pc:docMk/>
          <pc:sldMk cId="1017292977" sldId="680"/>
        </pc:sldMkLst>
        <pc:spChg chg="mod">
          <ac:chgData name="Dinh Nguyen" userId="75ea2f2f01fb72ed" providerId="LiveId" clId="{4D4FF88C-78DD-5749-A56E-369A16005E31}" dt="2023-05-28T23:56:17.145" v="452" actId="113"/>
          <ac:spMkLst>
            <pc:docMk/>
            <pc:sldMk cId="1017292977" sldId="680"/>
            <ac:spMk id="3" creationId="{AA7639F0-A4F3-A16E-E2DA-A6369791F9F1}"/>
          </ac:spMkLst>
        </pc:spChg>
        <pc:picChg chg="add mod">
          <ac:chgData name="Dinh Nguyen" userId="75ea2f2f01fb72ed" providerId="LiveId" clId="{4D4FF88C-78DD-5749-A56E-369A16005E31}" dt="2023-05-28T23:56:27.774" v="455" actId="1076"/>
          <ac:picMkLst>
            <pc:docMk/>
            <pc:sldMk cId="1017292977" sldId="680"/>
            <ac:picMk id="2" creationId="{E5F3EED7-EFA2-48B1-0DB6-10B3E26169D5}"/>
          </ac:picMkLst>
        </pc:picChg>
        <pc:picChg chg="del">
          <ac:chgData name="Dinh Nguyen" userId="75ea2f2f01fb72ed" providerId="LiveId" clId="{4D4FF88C-78DD-5749-A56E-369A16005E31}" dt="2023-05-28T23:56:09.089" v="446" actId="478"/>
          <ac:picMkLst>
            <pc:docMk/>
            <pc:sldMk cId="1017292977" sldId="680"/>
            <ac:picMk id="4" creationId="{0D2E10AD-EBBF-A901-50CD-504E13AE06E4}"/>
          </ac:picMkLst>
        </pc:picChg>
        <pc:picChg chg="del">
          <ac:chgData name="Dinh Nguyen" userId="75ea2f2f01fb72ed" providerId="LiveId" clId="{4D4FF88C-78DD-5749-A56E-369A16005E31}" dt="2023-05-28T23:56:09.089" v="446" actId="478"/>
          <ac:picMkLst>
            <pc:docMk/>
            <pc:sldMk cId="1017292977" sldId="680"/>
            <ac:picMk id="6" creationId="{74581D69-DF80-903D-F992-E34A5767ECC4}"/>
          </ac:picMkLst>
        </pc:picChg>
      </pc:sldChg>
      <pc:sldChg chg="addSp delSp modSp add mod">
        <pc:chgData name="Dinh Nguyen" userId="75ea2f2f01fb72ed" providerId="LiveId" clId="{4D4FF88C-78DD-5749-A56E-369A16005E31}" dt="2023-05-28T23:57:28.988" v="472" actId="1076"/>
        <pc:sldMkLst>
          <pc:docMk/>
          <pc:sldMk cId="697744666" sldId="681"/>
        </pc:sldMkLst>
        <pc:spChg chg="mod">
          <ac:chgData name="Dinh Nguyen" userId="75ea2f2f01fb72ed" providerId="LiveId" clId="{4D4FF88C-78DD-5749-A56E-369A16005E31}" dt="2023-05-28T23:57:03.194" v="466" actId="20577"/>
          <ac:spMkLst>
            <pc:docMk/>
            <pc:sldMk cId="697744666" sldId="681"/>
            <ac:spMk id="3" creationId="{AA7639F0-A4F3-A16E-E2DA-A6369791F9F1}"/>
          </ac:spMkLst>
        </pc:spChg>
        <pc:picChg chg="del">
          <ac:chgData name="Dinh Nguyen" userId="75ea2f2f01fb72ed" providerId="LiveId" clId="{4D4FF88C-78DD-5749-A56E-369A16005E31}" dt="2023-05-28T23:57:04.183" v="467" actId="478"/>
          <ac:picMkLst>
            <pc:docMk/>
            <pc:sldMk cId="697744666" sldId="681"/>
            <ac:picMk id="2" creationId="{E5F3EED7-EFA2-48B1-0DB6-10B3E26169D5}"/>
          </ac:picMkLst>
        </pc:picChg>
        <pc:picChg chg="add mod">
          <ac:chgData name="Dinh Nguyen" userId="75ea2f2f01fb72ed" providerId="LiveId" clId="{4D4FF88C-78DD-5749-A56E-369A16005E31}" dt="2023-05-28T23:57:28.988" v="472" actId="1076"/>
          <ac:picMkLst>
            <pc:docMk/>
            <pc:sldMk cId="697744666" sldId="681"/>
            <ac:picMk id="5" creationId="{1334FF61-A22F-2E80-9FA3-2322D8C7C9F9}"/>
          </ac:picMkLst>
        </pc:picChg>
      </pc:sldChg>
      <pc:sldChg chg="addSp delSp modSp add mod">
        <pc:chgData name="Dinh Nguyen" userId="75ea2f2f01fb72ed" providerId="LiveId" clId="{4D4FF88C-78DD-5749-A56E-369A16005E31}" dt="2023-05-28T23:58:07.275" v="483" actId="1076"/>
        <pc:sldMkLst>
          <pc:docMk/>
          <pc:sldMk cId="1704228543" sldId="682"/>
        </pc:sldMkLst>
        <pc:spChg chg="mod">
          <ac:chgData name="Dinh Nguyen" userId="75ea2f2f01fb72ed" providerId="LiveId" clId="{4D4FF88C-78DD-5749-A56E-369A16005E31}" dt="2023-05-28T23:57:54.718" v="479" actId="113"/>
          <ac:spMkLst>
            <pc:docMk/>
            <pc:sldMk cId="1704228543" sldId="682"/>
            <ac:spMk id="3" creationId="{AA7639F0-A4F3-A16E-E2DA-A6369791F9F1}"/>
          </ac:spMkLst>
        </pc:spChg>
        <pc:spChg chg="add del mod">
          <ac:chgData name="Dinh Nguyen" userId="75ea2f2f01fb72ed" providerId="LiveId" clId="{4D4FF88C-78DD-5749-A56E-369A16005E31}" dt="2023-05-28T23:57:49.110" v="477" actId="478"/>
          <ac:spMkLst>
            <pc:docMk/>
            <pc:sldMk cId="1704228543" sldId="682"/>
            <ac:spMk id="4" creationId="{52D2892A-A595-413B-AFFA-99B91BE0AD24}"/>
          </ac:spMkLst>
        </pc:spChg>
        <pc:picChg chg="del">
          <ac:chgData name="Dinh Nguyen" userId="75ea2f2f01fb72ed" providerId="LiveId" clId="{4D4FF88C-78DD-5749-A56E-369A16005E31}" dt="2023-05-28T23:57:42.572" v="474" actId="478"/>
          <ac:picMkLst>
            <pc:docMk/>
            <pc:sldMk cId="1704228543" sldId="682"/>
            <ac:picMk id="5" creationId="{1334FF61-A22F-2E80-9FA3-2322D8C7C9F9}"/>
          </ac:picMkLst>
        </pc:picChg>
        <pc:picChg chg="add mod">
          <ac:chgData name="Dinh Nguyen" userId="75ea2f2f01fb72ed" providerId="LiveId" clId="{4D4FF88C-78DD-5749-A56E-369A16005E31}" dt="2023-05-28T23:58:07.275" v="483" actId="1076"/>
          <ac:picMkLst>
            <pc:docMk/>
            <pc:sldMk cId="1704228543" sldId="682"/>
            <ac:picMk id="6" creationId="{5356DB6D-1C11-A9E7-6727-CD97CDC7094B}"/>
          </ac:picMkLst>
        </pc:picChg>
      </pc:sldChg>
      <pc:sldChg chg="addSp delSp modSp add mod">
        <pc:chgData name="Dinh Nguyen" userId="75ea2f2f01fb72ed" providerId="LiveId" clId="{4D4FF88C-78DD-5749-A56E-369A16005E31}" dt="2023-05-28T23:59:03.915" v="496" actId="1076"/>
        <pc:sldMkLst>
          <pc:docMk/>
          <pc:sldMk cId="4279593310" sldId="683"/>
        </pc:sldMkLst>
        <pc:spChg chg="mod">
          <ac:chgData name="Dinh Nguyen" userId="75ea2f2f01fb72ed" providerId="LiveId" clId="{4D4FF88C-78DD-5749-A56E-369A16005E31}" dt="2023-05-28T23:58:35.147" v="489" actId="113"/>
          <ac:spMkLst>
            <pc:docMk/>
            <pc:sldMk cId="4279593310" sldId="683"/>
            <ac:spMk id="3" creationId="{AA7639F0-A4F3-A16E-E2DA-A6369791F9F1}"/>
          </ac:spMkLst>
        </pc:spChg>
        <pc:spChg chg="add del">
          <ac:chgData name="Dinh Nguyen" userId="75ea2f2f01fb72ed" providerId="LiveId" clId="{4D4FF88C-78DD-5749-A56E-369A16005E31}" dt="2023-05-28T23:58:24.818" v="487" actId="22"/>
          <ac:spMkLst>
            <pc:docMk/>
            <pc:sldMk cId="4279593310" sldId="683"/>
            <ac:spMk id="4" creationId="{C2053D56-3C06-4D27-E592-84651ADF290C}"/>
          </ac:spMkLst>
        </pc:spChg>
        <pc:picChg chg="add mod">
          <ac:chgData name="Dinh Nguyen" userId="75ea2f2f01fb72ed" providerId="LiveId" clId="{4D4FF88C-78DD-5749-A56E-369A16005E31}" dt="2023-05-28T23:58:47.773" v="492" actId="14100"/>
          <ac:picMkLst>
            <pc:docMk/>
            <pc:sldMk cId="4279593310" sldId="683"/>
            <ac:picMk id="5" creationId="{D816E290-2BC8-9315-7BFB-7BF970ADC7E7}"/>
          </ac:picMkLst>
        </pc:picChg>
        <pc:picChg chg="del">
          <ac:chgData name="Dinh Nguyen" userId="75ea2f2f01fb72ed" providerId="LiveId" clId="{4D4FF88C-78DD-5749-A56E-369A16005E31}" dt="2023-05-28T23:58:22.769" v="485" actId="478"/>
          <ac:picMkLst>
            <pc:docMk/>
            <pc:sldMk cId="4279593310" sldId="683"/>
            <ac:picMk id="6" creationId="{5356DB6D-1C11-A9E7-6727-CD97CDC7094B}"/>
          </ac:picMkLst>
        </pc:picChg>
        <pc:picChg chg="add mod">
          <ac:chgData name="Dinh Nguyen" userId="75ea2f2f01fb72ed" providerId="LiveId" clId="{4D4FF88C-78DD-5749-A56E-369A16005E31}" dt="2023-05-28T23:59:03.915" v="496" actId="1076"/>
          <ac:picMkLst>
            <pc:docMk/>
            <pc:sldMk cId="4279593310" sldId="683"/>
            <ac:picMk id="7" creationId="{564377A8-C151-2080-6B2F-27020B8305B9}"/>
          </ac:picMkLst>
        </pc:picChg>
      </pc:sldChg>
      <pc:sldChg chg="delSp modSp add mod">
        <pc:chgData name="Dinh Nguyen" userId="75ea2f2f01fb72ed" providerId="LiveId" clId="{4D4FF88C-78DD-5749-A56E-369A16005E31}" dt="2023-05-29T00:02:39.029" v="550" actId="20577"/>
        <pc:sldMkLst>
          <pc:docMk/>
          <pc:sldMk cId="2281278554" sldId="684"/>
        </pc:sldMkLst>
        <pc:spChg chg="mod">
          <ac:chgData name="Dinh Nguyen" userId="75ea2f2f01fb72ed" providerId="LiveId" clId="{4D4FF88C-78DD-5749-A56E-369A16005E31}" dt="2023-05-29T00:02:39.029" v="550" actId="20577"/>
          <ac:spMkLst>
            <pc:docMk/>
            <pc:sldMk cId="2281278554" sldId="684"/>
            <ac:spMk id="3" creationId="{AA7639F0-A4F3-A16E-E2DA-A6369791F9F1}"/>
          </ac:spMkLst>
        </pc:spChg>
        <pc:picChg chg="del">
          <ac:chgData name="Dinh Nguyen" userId="75ea2f2f01fb72ed" providerId="LiveId" clId="{4D4FF88C-78DD-5749-A56E-369A16005E31}" dt="2023-05-29T00:00:24.302" v="498" actId="478"/>
          <ac:picMkLst>
            <pc:docMk/>
            <pc:sldMk cId="2281278554" sldId="684"/>
            <ac:picMk id="5" creationId="{D816E290-2BC8-9315-7BFB-7BF970ADC7E7}"/>
          </ac:picMkLst>
        </pc:picChg>
        <pc:picChg chg="del">
          <ac:chgData name="Dinh Nguyen" userId="75ea2f2f01fb72ed" providerId="LiveId" clId="{4D4FF88C-78DD-5749-A56E-369A16005E31}" dt="2023-05-29T00:00:24.302" v="498" actId="478"/>
          <ac:picMkLst>
            <pc:docMk/>
            <pc:sldMk cId="2281278554" sldId="684"/>
            <ac:picMk id="7" creationId="{564377A8-C151-2080-6B2F-27020B8305B9}"/>
          </ac:picMkLst>
        </pc:picChg>
      </pc:sldChg>
      <pc:sldChg chg="addSp modSp add mod">
        <pc:chgData name="Dinh Nguyen" userId="75ea2f2f01fb72ed" providerId="LiveId" clId="{4D4FF88C-78DD-5749-A56E-369A16005E31}" dt="2023-05-29T00:03:36.501" v="561" actId="1076"/>
        <pc:sldMkLst>
          <pc:docMk/>
          <pc:sldMk cId="492066205" sldId="685"/>
        </pc:sldMkLst>
        <pc:spChg chg="mod">
          <ac:chgData name="Dinh Nguyen" userId="75ea2f2f01fb72ed" providerId="LiveId" clId="{4D4FF88C-78DD-5749-A56E-369A16005E31}" dt="2023-05-29T00:03:21.958" v="556" actId="113"/>
          <ac:spMkLst>
            <pc:docMk/>
            <pc:sldMk cId="492066205" sldId="685"/>
            <ac:spMk id="3" creationId="{AA7639F0-A4F3-A16E-E2DA-A6369791F9F1}"/>
          </ac:spMkLst>
        </pc:spChg>
        <pc:picChg chg="add mod">
          <ac:chgData name="Dinh Nguyen" userId="75ea2f2f01fb72ed" providerId="LiveId" clId="{4D4FF88C-78DD-5749-A56E-369A16005E31}" dt="2023-05-29T00:03:36.501" v="561" actId="1076"/>
          <ac:picMkLst>
            <pc:docMk/>
            <pc:sldMk cId="492066205" sldId="685"/>
            <ac:picMk id="2" creationId="{9A007A7B-900D-E6B4-A638-5B04D4DAF48F}"/>
          </ac:picMkLst>
        </pc:picChg>
      </pc:sldChg>
      <pc:sldChg chg="addSp delSp modSp add mod">
        <pc:chgData name="Dinh Nguyen" userId="75ea2f2f01fb72ed" providerId="LiveId" clId="{4D4FF88C-78DD-5749-A56E-369A16005E31}" dt="2023-05-29T00:04:13.105" v="570" actId="1076"/>
        <pc:sldMkLst>
          <pc:docMk/>
          <pc:sldMk cId="293169672" sldId="686"/>
        </pc:sldMkLst>
        <pc:spChg chg="mod">
          <ac:chgData name="Dinh Nguyen" userId="75ea2f2f01fb72ed" providerId="LiveId" clId="{4D4FF88C-78DD-5749-A56E-369A16005E31}" dt="2023-05-29T00:04:00.500" v="567" actId="113"/>
          <ac:spMkLst>
            <pc:docMk/>
            <pc:sldMk cId="293169672" sldId="686"/>
            <ac:spMk id="3" creationId="{AA7639F0-A4F3-A16E-E2DA-A6369791F9F1}"/>
          </ac:spMkLst>
        </pc:spChg>
        <pc:spChg chg="add del">
          <ac:chgData name="Dinh Nguyen" userId="75ea2f2f01fb72ed" providerId="LiveId" clId="{4D4FF88C-78DD-5749-A56E-369A16005E31}" dt="2023-05-29T00:03:54.619" v="565" actId="22"/>
          <ac:spMkLst>
            <pc:docMk/>
            <pc:sldMk cId="293169672" sldId="686"/>
            <ac:spMk id="5" creationId="{DA3D1949-F0ED-DF2D-6D9C-7264E5591546}"/>
          </ac:spMkLst>
        </pc:spChg>
        <pc:picChg chg="del">
          <ac:chgData name="Dinh Nguyen" userId="75ea2f2f01fb72ed" providerId="LiveId" clId="{4D4FF88C-78DD-5749-A56E-369A16005E31}" dt="2023-05-29T00:03:52.798" v="563" actId="478"/>
          <ac:picMkLst>
            <pc:docMk/>
            <pc:sldMk cId="293169672" sldId="686"/>
            <ac:picMk id="2" creationId="{9A007A7B-900D-E6B4-A638-5B04D4DAF48F}"/>
          </ac:picMkLst>
        </pc:picChg>
        <pc:picChg chg="add mod">
          <ac:chgData name="Dinh Nguyen" userId="75ea2f2f01fb72ed" providerId="LiveId" clId="{4D4FF88C-78DD-5749-A56E-369A16005E31}" dt="2023-05-29T00:04:13.105" v="570" actId="1076"/>
          <ac:picMkLst>
            <pc:docMk/>
            <pc:sldMk cId="293169672" sldId="686"/>
            <ac:picMk id="6" creationId="{CF1C9F01-021F-02FB-60BD-5873FB312FBE}"/>
          </ac:picMkLst>
        </pc:picChg>
      </pc:sldChg>
      <pc:sldChg chg="delSp modSp add mod">
        <pc:chgData name="Dinh Nguyen" userId="75ea2f2f01fb72ed" providerId="LiveId" clId="{4D4FF88C-78DD-5749-A56E-369A16005E31}" dt="2023-05-29T00:04:51.481" v="587" actId="207"/>
        <pc:sldMkLst>
          <pc:docMk/>
          <pc:sldMk cId="1749810516" sldId="687"/>
        </pc:sldMkLst>
        <pc:spChg chg="mod">
          <ac:chgData name="Dinh Nguyen" userId="75ea2f2f01fb72ed" providerId="LiveId" clId="{4D4FF88C-78DD-5749-A56E-369A16005E31}" dt="2023-05-29T00:04:51.481" v="587" actId="207"/>
          <ac:spMkLst>
            <pc:docMk/>
            <pc:sldMk cId="1749810516" sldId="687"/>
            <ac:spMk id="3" creationId="{AA7639F0-A4F3-A16E-E2DA-A6369791F9F1}"/>
          </ac:spMkLst>
        </pc:spChg>
        <pc:picChg chg="del">
          <ac:chgData name="Dinh Nguyen" userId="75ea2f2f01fb72ed" providerId="LiveId" clId="{4D4FF88C-78DD-5749-A56E-369A16005E31}" dt="2023-05-29T00:04:27.416" v="572" actId="478"/>
          <ac:picMkLst>
            <pc:docMk/>
            <pc:sldMk cId="1749810516" sldId="687"/>
            <ac:picMk id="6" creationId="{CF1C9F01-021F-02FB-60BD-5873FB312FBE}"/>
          </ac:picMkLst>
        </pc:picChg>
      </pc:sldChg>
      <pc:sldChg chg="addSp modSp add mod">
        <pc:chgData name="Dinh Nguyen" userId="75ea2f2f01fb72ed" providerId="LiveId" clId="{4D4FF88C-78DD-5749-A56E-369A16005E31}" dt="2023-05-29T00:06:15.671" v="669" actId="1076"/>
        <pc:sldMkLst>
          <pc:docMk/>
          <pc:sldMk cId="726967345" sldId="688"/>
        </pc:sldMkLst>
        <pc:spChg chg="mod">
          <ac:chgData name="Dinh Nguyen" userId="75ea2f2f01fb72ed" providerId="LiveId" clId="{4D4FF88C-78DD-5749-A56E-369A16005E31}" dt="2023-05-29T00:05:43.513" v="657" actId="20577"/>
          <ac:spMkLst>
            <pc:docMk/>
            <pc:sldMk cId="726967345" sldId="688"/>
            <ac:spMk id="3" creationId="{AA7639F0-A4F3-A16E-E2DA-A6369791F9F1}"/>
          </ac:spMkLst>
        </pc:spChg>
        <pc:picChg chg="add mod">
          <ac:chgData name="Dinh Nguyen" userId="75ea2f2f01fb72ed" providerId="LiveId" clId="{4D4FF88C-78DD-5749-A56E-369A16005E31}" dt="2023-05-29T00:06:05.587" v="664" actId="1076"/>
          <ac:picMkLst>
            <pc:docMk/>
            <pc:sldMk cId="726967345" sldId="688"/>
            <ac:picMk id="4" creationId="{8D26FA86-E25C-A6C2-2449-90B8832C9668}"/>
          </ac:picMkLst>
        </pc:picChg>
        <pc:picChg chg="add mod">
          <ac:chgData name="Dinh Nguyen" userId="75ea2f2f01fb72ed" providerId="LiveId" clId="{4D4FF88C-78DD-5749-A56E-369A16005E31}" dt="2023-05-29T00:06:15.671" v="669" actId="1076"/>
          <ac:picMkLst>
            <pc:docMk/>
            <pc:sldMk cId="726967345" sldId="688"/>
            <ac:picMk id="5" creationId="{27205764-3A69-48C5-5E23-852C8D7BC3A9}"/>
          </ac:picMkLst>
        </pc:picChg>
      </pc:sldChg>
      <pc:sldChg chg="modSp add mod">
        <pc:chgData name="Dinh Nguyen" userId="75ea2f2f01fb72ed" providerId="LiveId" clId="{4D4FF88C-78DD-5749-A56E-369A16005E31}" dt="2023-05-29T00:07:18.804" v="728" actId="1076"/>
        <pc:sldMkLst>
          <pc:docMk/>
          <pc:sldMk cId="2804072886" sldId="689"/>
        </pc:sldMkLst>
        <pc:spChg chg="mod">
          <ac:chgData name="Dinh Nguyen" userId="75ea2f2f01fb72ed" providerId="LiveId" clId="{4D4FF88C-78DD-5749-A56E-369A16005E31}" dt="2023-05-29T00:07:18.804" v="728" actId="1076"/>
          <ac:spMkLst>
            <pc:docMk/>
            <pc:sldMk cId="2804072886" sldId="689"/>
            <ac:spMk id="131" creationId="{00000000-0000-0000-0000-000000000000}"/>
          </ac:spMkLst>
        </pc:spChg>
      </pc:sldChg>
      <pc:sldChg chg="add">
        <pc:chgData name="Dinh Nguyen" userId="75ea2f2f01fb72ed" providerId="LiveId" clId="{4D4FF88C-78DD-5749-A56E-369A16005E31}" dt="2023-05-29T00:07:22.793" v="729"/>
        <pc:sldMkLst>
          <pc:docMk/>
          <pc:sldMk cId="1004243775" sldId="690"/>
        </pc:sldMkLst>
      </pc:sldChg>
      <pc:sldChg chg="modSp add mod">
        <pc:chgData name="Dinh Nguyen" userId="75ea2f2f01fb72ed" providerId="LiveId" clId="{4D4FF88C-78DD-5749-A56E-369A16005E31}" dt="2023-05-29T00:07:33.655" v="739" actId="404"/>
        <pc:sldMkLst>
          <pc:docMk/>
          <pc:sldMk cId="1988921056" sldId="691"/>
        </pc:sldMkLst>
        <pc:spChg chg="mod">
          <ac:chgData name="Dinh Nguyen" userId="75ea2f2f01fb72ed" providerId="LiveId" clId="{4D4FF88C-78DD-5749-A56E-369A16005E31}" dt="2023-05-29T00:07:33.655" v="739" actId="404"/>
          <ac:spMkLst>
            <pc:docMk/>
            <pc:sldMk cId="1988921056" sldId="691"/>
            <ac:spMk id="131" creationId="{00000000-0000-0000-0000-000000000000}"/>
          </ac:spMkLst>
        </pc:spChg>
      </pc:sldChg>
      <pc:sldChg chg="add">
        <pc:chgData name="Dinh Nguyen" userId="75ea2f2f01fb72ed" providerId="LiveId" clId="{4D4FF88C-78DD-5749-A56E-369A16005E31}" dt="2023-05-29T00:07:26.296" v="730"/>
        <pc:sldMkLst>
          <pc:docMk/>
          <pc:sldMk cId="3463465225" sldId="692"/>
        </pc:sldMkLst>
      </pc:sldChg>
      <pc:sldChg chg="addSp delSp modSp add mod">
        <pc:chgData name="Dinh Nguyen" userId="75ea2f2f01fb72ed" providerId="LiveId" clId="{4D4FF88C-78DD-5749-A56E-369A16005E31}" dt="2023-05-29T00:13:23.169" v="1133" actId="20577"/>
        <pc:sldMkLst>
          <pc:docMk/>
          <pc:sldMk cId="3993786586" sldId="693"/>
        </pc:sldMkLst>
        <pc:spChg chg="mod">
          <ac:chgData name="Dinh Nguyen" userId="75ea2f2f01fb72ed" providerId="LiveId" clId="{4D4FF88C-78DD-5749-A56E-369A16005E31}" dt="2023-05-29T00:13:23.169" v="1133" actId="20577"/>
          <ac:spMkLst>
            <pc:docMk/>
            <pc:sldMk cId="3993786586" sldId="693"/>
            <ac:spMk id="3" creationId="{AA7639F0-A4F3-A16E-E2DA-A6369791F9F1}"/>
          </ac:spMkLst>
        </pc:spChg>
        <pc:picChg chg="del">
          <ac:chgData name="Dinh Nguyen" userId="75ea2f2f01fb72ed" providerId="LiveId" clId="{4D4FF88C-78DD-5749-A56E-369A16005E31}" dt="2023-05-29T00:08:16.161" v="741" actId="478"/>
          <ac:picMkLst>
            <pc:docMk/>
            <pc:sldMk cId="3993786586" sldId="693"/>
            <ac:picMk id="4" creationId="{8D26FA86-E25C-A6C2-2449-90B8832C9668}"/>
          </ac:picMkLst>
        </pc:picChg>
        <pc:picChg chg="del">
          <ac:chgData name="Dinh Nguyen" userId="75ea2f2f01fb72ed" providerId="LiveId" clId="{4D4FF88C-78DD-5749-A56E-369A16005E31}" dt="2023-05-29T00:08:17.268" v="742" actId="478"/>
          <ac:picMkLst>
            <pc:docMk/>
            <pc:sldMk cId="3993786586" sldId="693"/>
            <ac:picMk id="5" creationId="{27205764-3A69-48C5-5E23-852C8D7BC3A9}"/>
          </ac:picMkLst>
        </pc:picChg>
        <pc:picChg chg="add mod">
          <ac:chgData name="Dinh Nguyen" userId="75ea2f2f01fb72ed" providerId="LiveId" clId="{4D4FF88C-78DD-5749-A56E-369A16005E31}" dt="2023-05-29T00:13:20.901" v="1126" actId="1076"/>
          <ac:picMkLst>
            <pc:docMk/>
            <pc:sldMk cId="3993786586" sldId="693"/>
            <ac:picMk id="6" creationId="{751B5B70-881B-AFE7-B5B3-415EC43A9210}"/>
          </ac:picMkLst>
        </pc:picChg>
      </pc:sldChg>
      <pc:sldChg chg="addSp delSp modSp add mod">
        <pc:chgData name="Dinh Nguyen" userId="75ea2f2f01fb72ed" providerId="LiveId" clId="{4D4FF88C-78DD-5749-A56E-369A16005E31}" dt="2023-05-29T00:12:50.529" v="1063" actId="1076"/>
        <pc:sldMkLst>
          <pc:docMk/>
          <pc:sldMk cId="3241269318" sldId="694"/>
        </pc:sldMkLst>
        <pc:spChg chg="mod">
          <ac:chgData name="Dinh Nguyen" userId="75ea2f2f01fb72ed" providerId="LiveId" clId="{4D4FF88C-78DD-5749-A56E-369A16005E31}" dt="2023-05-29T00:12:46.795" v="1062" actId="20577"/>
          <ac:spMkLst>
            <pc:docMk/>
            <pc:sldMk cId="3241269318" sldId="694"/>
            <ac:spMk id="3" creationId="{AA7639F0-A4F3-A16E-E2DA-A6369791F9F1}"/>
          </ac:spMkLst>
        </pc:spChg>
        <pc:picChg chg="add del mod">
          <ac:chgData name="Dinh Nguyen" userId="75ea2f2f01fb72ed" providerId="LiveId" clId="{4D4FF88C-78DD-5749-A56E-369A16005E31}" dt="2023-05-29T00:12:06.720" v="964" actId="478"/>
          <ac:picMkLst>
            <pc:docMk/>
            <pc:sldMk cId="3241269318" sldId="694"/>
            <ac:picMk id="2" creationId="{FD65CABE-E173-C05D-14DE-86CA3D3761D3}"/>
          </ac:picMkLst>
        </pc:picChg>
        <pc:picChg chg="add mod">
          <ac:chgData name="Dinh Nguyen" userId="75ea2f2f01fb72ed" providerId="LiveId" clId="{4D4FF88C-78DD-5749-A56E-369A16005E31}" dt="2023-05-29T00:12:50.529" v="1063" actId="1076"/>
          <ac:picMkLst>
            <pc:docMk/>
            <pc:sldMk cId="3241269318" sldId="694"/>
            <ac:picMk id="5" creationId="{C18B730B-FDE9-D14B-E6F2-B1B1ECF11C61}"/>
          </ac:picMkLst>
        </pc:picChg>
        <pc:picChg chg="del">
          <ac:chgData name="Dinh Nguyen" userId="75ea2f2f01fb72ed" providerId="LiveId" clId="{4D4FF88C-78DD-5749-A56E-369A16005E31}" dt="2023-05-29T00:11:11.643" v="952" actId="478"/>
          <ac:picMkLst>
            <pc:docMk/>
            <pc:sldMk cId="3241269318" sldId="694"/>
            <ac:picMk id="6" creationId="{751B5B70-881B-AFE7-B5B3-415EC43A9210}"/>
          </ac:picMkLst>
        </pc:picChg>
      </pc:sldChg>
      <pc:sldChg chg="addSp delSp modSp add mod">
        <pc:chgData name="Dinh Nguyen" userId="75ea2f2f01fb72ed" providerId="LiveId" clId="{4D4FF88C-78DD-5749-A56E-369A16005E31}" dt="2023-05-29T00:14:24.784" v="1146" actId="1076"/>
        <pc:sldMkLst>
          <pc:docMk/>
          <pc:sldMk cId="776766282" sldId="695"/>
        </pc:sldMkLst>
        <pc:spChg chg="mod">
          <ac:chgData name="Dinh Nguyen" userId="75ea2f2f01fb72ed" providerId="LiveId" clId="{4D4FF88C-78DD-5749-A56E-369A16005E31}" dt="2023-05-29T00:14:16.166" v="1143" actId="122"/>
          <ac:spMkLst>
            <pc:docMk/>
            <pc:sldMk cId="776766282" sldId="695"/>
            <ac:spMk id="3" creationId="{AA7639F0-A4F3-A16E-E2DA-A6369791F9F1}"/>
          </ac:spMkLst>
        </pc:spChg>
        <pc:picChg chg="add mod">
          <ac:chgData name="Dinh Nguyen" userId="75ea2f2f01fb72ed" providerId="LiveId" clId="{4D4FF88C-78DD-5749-A56E-369A16005E31}" dt="2023-05-29T00:14:24.784" v="1146" actId="1076"/>
          <ac:picMkLst>
            <pc:docMk/>
            <pc:sldMk cId="776766282" sldId="695"/>
            <ac:picMk id="2" creationId="{7EBBA325-E652-4D25-2D25-C8242E3ACEB1}"/>
          </ac:picMkLst>
        </pc:picChg>
        <pc:picChg chg="del">
          <ac:chgData name="Dinh Nguyen" userId="75ea2f2f01fb72ed" providerId="LiveId" clId="{4D4FF88C-78DD-5749-A56E-369A16005E31}" dt="2023-05-29T00:13:46.711" v="1135" actId="478"/>
          <ac:picMkLst>
            <pc:docMk/>
            <pc:sldMk cId="776766282" sldId="695"/>
            <ac:picMk id="5" creationId="{C18B730B-FDE9-D14B-E6F2-B1B1ECF11C61}"/>
          </ac:picMkLst>
        </pc:picChg>
      </pc:sldChg>
      <pc:sldChg chg="addSp delSp modSp add mod">
        <pc:chgData name="Dinh Nguyen" userId="75ea2f2f01fb72ed" providerId="LiveId" clId="{4D4FF88C-78DD-5749-A56E-369A16005E31}" dt="2023-05-29T00:15:02.348" v="1156" actId="1076"/>
        <pc:sldMkLst>
          <pc:docMk/>
          <pc:sldMk cId="1662151317" sldId="696"/>
        </pc:sldMkLst>
        <pc:spChg chg="mod">
          <ac:chgData name="Dinh Nguyen" userId="75ea2f2f01fb72ed" providerId="LiveId" clId="{4D4FF88C-78DD-5749-A56E-369A16005E31}" dt="2023-05-29T00:14:54.300" v="1154" actId="113"/>
          <ac:spMkLst>
            <pc:docMk/>
            <pc:sldMk cId="1662151317" sldId="696"/>
            <ac:spMk id="3" creationId="{AA7639F0-A4F3-A16E-E2DA-A6369791F9F1}"/>
          </ac:spMkLst>
        </pc:spChg>
        <pc:picChg chg="del">
          <ac:chgData name="Dinh Nguyen" userId="75ea2f2f01fb72ed" providerId="LiveId" clId="{4D4FF88C-78DD-5749-A56E-369A16005E31}" dt="2023-05-29T00:14:37.778" v="1148" actId="478"/>
          <ac:picMkLst>
            <pc:docMk/>
            <pc:sldMk cId="1662151317" sldId="696"/>
            <ac:picMk id="2" creationId="{7EBBA325-E652-4D25-2D25-C8242E3ACEB1}"/>
          </ac:picMkLst>
        </pc:picChg>
        <pc:picChg chg="add mod">
          <ac:chgData name="Dinh Nguyen" userId="75ea2f2f01fb72ed" providerId="LiveId" clId="{4D4FF88C-78DD-5749-A56E-369A16005E31}" dt="2023-05-29T00:15:02.348" v="1156" actId="1076"/>
          <ac:picMkLst>
            <pc:docMk/>
            <pc:sldMk cId="1662151317" sldId="696"/>
            <ac:picMk id="4" creationId="{F4E8235B-D410-C714-6D22-10BB4E2E80D1}"/>
          </ac:picMkLst>
        </pc:picChg>
      </pc:sldChg>
      <pc:sldChg chg="addSp delSp modSp add mod">
        <pc:chgData name="Dinh Nguyen" userId="75ea2f2f01fb72ed" providerId="LiveId" clId="{4D4FF88C-78DD-5749-A56E-369A16005E31}" dt="2023-05-29T00:15:41.413" v="1165" actId="1076"/>
        <pc:sldMkLst>
          <pc:docMk/>
          <pc:sldMk cId="1659442729" sldId="697"/>
        </pc:sldMkLst>
        <pc:spChg chg="mod">
          <ac:chgData name="Dinh Nguyen" userId="75ea2f2f01fb72ed" providerId="LiveId" clId="{4D4FF88C-78DD-5749-A56E-369A16005E31}" dt="2023-05-29T00:15:34.349" v="1163" actId="113"/>
          <ac:spMkLst>
            <pc:docMk/>
            <pc:sldMk cId="1659442729" sldId="697"/>
            <ac:spMk id="3" creationId="{AA7639F0-A4F3-A16E-E2DA-A6369791F9F1}"/>
          </ac:spMkLst>
        </pc:spChg>
        <pc:picChg chg="add mod">
          <ac:chgData name="Dinh Nguyen" userId="75ea2f2f01fb72ed" providerId="LiveId" clId="{4D4FF88C-78DD-5749-A56E-369A16005E31}" dt="2023-05-29T00:15:41.413" v="1165" actId="1076"/>
          <ac:picMkLst>
            <pc:docMk/>
            <pc:sldMk cId="1659442729" sldId="697"/>
            <ac:picMk id="2" creationId="{07A75476-0998-B63E-8556-A0D4475FE53B}"/>
          </ac:picMkLst>
        </pc:picChg>
        <pc:picChg chg="del">
          <ac:chgData name="Dinh Nguyen" userId="75ea2f2f01fb72ed" providerId="LiveId" clId="{4D4FF88C-78DD-5749-A56E-369A16005E31}" dt="2023-05-29T00:15:14.570" v="1158" actId="478"/>
          <ac:picMkLst>
            <pc:docMk/>
            <pc:sldMk cId="1659442729" sldId="697"/>
            <ac:picMk id="4" creationId="{F4E8235B-D410-C714-6D22-10BB4E2E80D1}"/>
          </ac:picMkLst>
        </pc:picChg>
      </pc:sldChg>
      <pc:sldChg chg="addSp delSp modSp add mod">
        <pc:chgData name="Dinh Nguyen" userId="75ea2f2f01fb72ed" providerId="LiveId" clId="{4D4FF88C-78DD-5749-A56E-369A16005E31}" dt="2023-05-29T00:17:09.875" v="1213"/>
        <pc:sldMkLst>
          <pc:docMk/>
          <pc:sldMk cId="428449034" sldId="698"/>
        </pc:sldMkLst>
        <pc:spChg chg="mod">
          <ac:chgData name="Dinh Nguyen" userId="75ea2f2f01fb72ed" providerId="LiveId" clId="{4D4FF88C-78DD-5749-A56E-369A16005E31}" dt="2023-05-29T00:17:06.190" v="1211" actId="20577"/>
          <ac:spMkLst>
            <pc:docMk/>
            <pc:sldMk cId="428449034" sldId="698"/>
            <ac:spMk id="3" creationId="{AA7639F0-A4F3-A16E-E2DA-A6369791F9F1}"/>
          </ac:spMkLst>
        </pc:spChg>
        <pc:spChg chg="add del mod">
          <ac:chgData name="Dinh Nguyen" userId="75ea2f2f01fb72ed" providerId="LiveId" clId="{4D4FF88C-78DD-5749-A56E-369A16005E31}" dt="2023-05-29T00:17:09.875" v="1213"/>
          <ac:spMkLst>
            <pc:docMk/>
            <pc:sldMk cId="428449034" sldId="698"/>
            <ac:spMk id="5" creationId="{0C8A8C48-654E-571B-87B7-81E3570B8C26}"/>
          </ac:spMkLst>
        </pc:spChg>
        <pc:picChg chg="del">
          <ac:chgData name="Dinh Nguyen" userId="75ea2f2f01fb72ed" providerId="LiveId" clId="{4D4FF88C-78DD-5749-A56E-369A16005E31}" dt="2023-05-29T00:16:33.453" v="1167" actId="478"/>
          <ac:picMkLst>
            <pc:docMk/>
            <pc:sldMk cId="428449034" sldId="698"/>
            <ac:picMk id="2" creationId="{07A75476-0998-B63E-8556-A0D4475FE53B}"/>
          </ac:picMkLst>
        </pc:picChg>
        <pc:picChg chg="add mod">
          <ac:chgData name="Dinh Nguyen" userId="75ea2f2f01fb72ed" providerId="LiveId" clId="{4D4FF88C-78DD-5749-A56E-369A16005E31}" dt="2023-05-29T00:16:58.982" v="1174" actId="1076"/>
          <ac:picMkLst>
            <pc:docMk/>
            <pc:sldMk cId="428449034" sldId="698"/>
            <ac:picMk id="4" creationId="{440F3E97-045D-C443-52D6-99AD3A68F92C}"/>
          </ac:picMkLst>
        </pc:picChg>
      </pc:sldChg>
      <pc:sldChg chg="addSp delSp modSp add mod">
        <pc:chgData name="Dinh Nguyen" userId="75ea2f2f01fb72ed" providerId="LiveId" clId="{4D4FF88C-78DD-5749-A56E-369A16005E31}" dt="2023-05-29T00:17:47.231" v="1222" actId="14100"/>
        <pc:sldMkLst>
          <pc:docMk/>
          <pc:sldMk cId="1854704026" sldId="699"/>
        </pc:sldMkLst>
        <pc:spChg chg="mod">
          <ac:chgData name="Dinh Nguyen" userId="75ea2f2f01fb72ed" providerId="LiveId" clId="{4D4FF88C-78DD-5749-A56E-369A16005E31}" dt="2023-05-29T00:17:29.395" v="1216"/>
          <ac:spMkLst>
            <pc:docMk/>
            <pc:sldMk cId="1854704026" sldId="699"/>
            <ac:spMk id="3" creationId="{AA7639F0-A4F3-A16E-E2DA-A6369791F9F1}"/>
          </ac:spMkLst>
        </pc:spChg>
        <pc:spChg chg="add del">
          <ac:chgData name="Dinh Nguyen" userId="75ea2f2f01fb72ed" providerId="LiveId" clId="{4D4FF88C-78DD-5749-A56E-369A16005E31}" dt="2023-05-29T00:17:35.588" v="1218" actId="478"/>
          <ac:spMkLst>
            <pc:docMk/>
            <pc:sldMk cId="1854704026" sldId="699"/>
            <ac:spMk id="5" creationId="{CFF2BC42-888C-9E0D-B681-40644F69CACD}"/>
          </ac:spMkLst>
        </pc:spChg>
        <pc:picChg chg="del">
          <ac:chgData name="Dinh Nguyen" userId="75ea2f2f01fb72ed" providerId="LiveId" clId="{4D4FF88C-78DD-5749-A56E-369A16005E31}" dt="2023-05-29T00:17:25.584" v="1215" actId="478"/>
          <ac:picMkLst>
            <pc:docMk/>
            <pc:sldMk cId="1854704026" sldId="699"/>
            <ac:picMk id="4" creationId="{440F3E97-045D-C443-52D6-99AD3A68F92C}"/>
          </ac:picMkLst>
        </pc:picChg>
        <pc:picChg chg="add mod">
          <ac:chgData name="Dinh Nguyen" userId="75ea2f2f01fb72ed" providerId="LiveId" clId="{4D4FF88C-78DD-5749-A56E-369A16005E31}" dt="2023-05-29T00:17:47.231" v="1222" actId="14100"/>
          <ac:picMkLst>
            <pc:docMk/>
            <pc:sldMk cId="1854704026" sldId="699"/>
            <ac:picMk id="6" creationId="{ADAD6E48-A3A2-67BC-541F-9218DB55C273}"/>
          </ac:picMkLst>
        </pc:picChg>
      </pc:sldChg>
      <pc:sldChg chg="addSp delSp modSp add mod">
        <pc:chgData name="Dinh Nguyen" userId="75ea2f2f01fb72ed" providerId="LiveId" clId="{4D4FF88C-78DD-5749-A56E-369A16005E31}" dt="2023-05-29T00:18:20.702" v="1234" actId="14100"/>
        <pc:sldMkLst>
          <pc:docMk/>
          <pc:sldMk cId="2850486306" sldId="700"/>
        </pc:sldMkLst>
        <pc:spChg chg="mod">
          <ac:chgData name="Dinh Nguyen" userId="75ea2f2f01fb72ed" providerId="LiveId" clId="{4D4FF88C-78DD-5749-A56E-369A16005E31}" dt="2023-05-29T00:18:12.982" v="1232" actId="113"/>
          <ac:spMkLst>
            <pc:docMk/>
            <pc:sldMk cId="2850486306" sldId="700"/>
            <ac:spMk id="3" creationId="{AA7639F0-A4F3-A16E-E2DA-A6369791F9F1}"/>
          </ac:spMkLst>
        </pc:spChg>
        <pc:spChg chg="add del">
          <ac:chgData name="Dinh Nguyen" userId="75ea2f2f01fb72ed" providerId="LiveId" clId="{4D4FF88C-78DD-5749-A56E-369A16005E31}" dt="2023-05-29T00:18:01.825" v="1226" actId="22"/>
          <ac:spMkLst>
            <pc:docMk/>
            <pc:sldMk cId="2850486306" sldId="700"/>
            <ac:spMk id="4" creationId="{ABF7A660-5E64-2F3D-7D49-E51732A99BBB}"/>
          </ac:spMkLst>
        </pc:spChg>
        <pc:picChg chg="add mod">
          <ac:chgData name="Dinh Nguyen" userId="75ea2f2f01fb72ed" providerId="LiveId" clId="{4D4FF88C-78DD-5749-A56E-369A16005E31}" dt="2023-05-29T00:18:20.702" v="1234" actId="14100"/>
          <ac:picMkLst>
            <pc:docMk/>
            <pc:sldMk cId="2850486306" sldId="700"/>
            <ac:picMk id="5" creationId="{A408795B-9D2F-EFA1-0FA0-D4A5E8B39B7A}"/>
          </ac:picMkLst>
        </pc:picChg>
        <pc:picChg chg="add del">
          <ac:chgData name="Dinh Nguyen" userId="75ea2f2f01fb72ed" providerId="LiveId" clId="{4D4FF88C-78DD-5749-A56E-369A16005E31}" dt="2023-05-29T00:18:04.682" v="1228" actId="478"/>
          <ac:picMkLst>
            <pc:docMk/>
            <pc:sldMk cId="2850486306" sldId="700"/>
            <ac:picMk id="6" creationId="{ADAD6E48-A3A2-67BC-541F-9218DB55C273}"/>
          </ac:picMkLst>
        </pc:picChg>
      </pc:sldChg>
      <pc:sldChg chg="addSp delSp modSp add mod">
        <pc:chgData name="Dinh Nguyen" userId="75ea2f2f01fb72ed" providerId="LiveId" clId="{4D4FF88C-78DD-5749-A56E-369A16005E31}" dt="2023-05-29T00:20:13.936" v="1465" actId="1076"/>
        <pc:sldMkLst>
          <pc:docMk/>
          <pc:sldMk cId="1828873476" sldId="701"/>
        </pc:sldMkLst>
        <pc:spChg chg="mod">
          <ac:chgData name="Dinh Nguyen" userId="75ea2f2f01fb72ed" providerId="LiveId" clId="{4D4FF88C-78DD-5749-A56E-369A16005E31}" dt="2023-05-29T00:20:00.165" v="1460" actId="20577"/>
          <ac:spMkLst>
            <pc:docMk/>
            <pc:sldMk cId="1828873476" sldId="701"/>
            <ac:spMk id="3" creationId="{AA7639F0-A4F3-A16E-E2DA-A6369791F9F1}"/>
          </ac:spMkLst>
        </pc:spChg>
        <pc:picChg chg="add mod">
          <ac:chgData name="Dinh Nguyen" userId="75ea2f2f01fb72ed" providerId="LiveId" clId="{4D4FF88C-78DD-5749-A56E-369A16005E31}" dt="2023-05-29T00:20:13.936" v="1465" actId="1076"/>
          <ac:picMkLst>
            <pc:docMk/>
            <pc:sldMk cId="1828873476" sldId="701"/>
            <ac:picMk id="2" creationId="{B8CB6FD1-DAB2-9AF3-EFF5-94531C98D1BB}"/>
          </ac:picMkLst>
        </pc:picChg>
        <pc:picChg chg="del">
          <ac:chgData name="Dinh Nguyen" userId="75ea2f2f01fb72ed" providerId="LiveId" clId="{4D4FF88C-78DD-5749-A56E-369A16005E31}" dt="2023-05-29T00:18:41.837" v="1236" actId="478"/>
          <ac:picMkLst>
            <pc:docMk/>
            <pc:sldMk cId="1828873476" sldId="701"/>
            <ac:picMk id="5" creationId="{A408795B-9D2F-EFA1-0FA0-D4A5E8B39B7A}"/>
          </ac:picMkLst>
        </pc:picChg>
      </pc:sldChg>
      <pc:sldChg chg="addSp delSp modSp add mod">
        <pc:chgData name="Dinh Nguyen" userId="75ea2f2f01fb72ed" providerId="LiveId" clId="{4D4FF88C-78DD-5749-A56E-369A16005E31}" dt="2023-05-29T00:21:31.384" v="1634" actId="20577"/>
        <pc:sldMkLst>
          <pc:docMk/>
          <pc:sldMk cId="2825341898" sldId="702"/>
        </pc:sldMkLst>
        <pc:spChg chg="mod">
          <ac:chgData name="Dinh Nguyen" userId="75ea2f2f01fb72ed" providerId="LiveId" clId="{4D4FF88C-78DD-5749-A56E-369A16005E31}" dt="2023-05-29T00:21:31.384" v="1634" actId="20577"/>
          <ac:spMkLst>
            <pc:docMk/>
            <pc:sldMk cId="2825341898" sldId="702"/>
            <ac:spMk id="3" creationId="{AA7639F0-A4F3-A16E-E2DA-A6369791F9F1}"/>
          </ac:spMkLst>
        </pc:spChg>
        <pc:picChg chg="del">
          <ac:chgData name="Dinh Nguyen" userId="75ea2f2f01fb72ed" providerId="LiveId" clId="{4D4FF88C-78DD-5749-A56E-369A16005E31}" dt="2023-05-29T00:20:34.296" v="1467" actId="478"/>
          <ac:picMkLst>
            <pc:docMk/>
            <pc:sldMk cId="2825341898" sldId="702"/>
            <ac:picMk id="2" creationId="{B8CB6FD1-DAB2-9AF3-EFF5-94531C98D1BB}"/>
          </ac:picMkLst>
        </pc:picChg>
        <pc:picChg chg="add mod">
          <ac:chgData name="Dinh Nguyen" userId="75ea2f2f01fb72ed" providerId="LiveId" clId="{4D4FF88C-78DD-5749-A56E-369A16005E31}" dt="2023-05-29T00:21:24.888" v="1626" actId="1076"/>
          <ac:picMkLst>
            <pc:docMk/>
            <pc:sldMk cId="2825341898" sldId="702"/>
            <ac:picMk id="4" creationId="{CD360641-93A1-7CB6-B96A-142BD9752F29}"/>
          </ac:picMkLst>
        </pc:picChg>
      </pc:sldChg>
      <pc:sldChg chg="addSp delSp modSp add del mod">
        <pc:chgData name="Dinh Nguyen" userId="75ea2f2f01fb72ed" providerId="LiveId" clId="{4D4FF88C-78DD-5749-A56E-369A16005E31}" dt="2023-05-29T00:22:27.831" v="1644" actId="2696"/>
        <pc:sldMkLst>
          <pc:docMk/>
          <pc:sldMk cId="1339904674" sldId="703"/>
        </pc:sldMkLst>
        <pc:spChg chg="mod">
          <ac:chgData name="Dinh Nguyen" userId="75ea2f2f01fb72ed" providerId="LiveId" clId="{4D4FF88C-78DD-5749-A56E-369A16005E31}" dt="2023-05-29T00:21:56.418" v="1639"/>
          <ac:spMkLst>
            <pc:docMk/>
            <pc:sldMk cId="1339904674" sldId="703"/>
            <ac:spMk id="3" creationId="{AA7639F0-A4F3-A16E-E2DA-A6369791F9F1}"/>
          </ac:spMkLst>
        </pc:spChg>
        <pc:picChg chg="add mod">
          <ac:chgData name="Dinh Nguyen" userId="75ea2f2f01fb72ed" providerId="LiveId" clId="{4D4FF88C-78DD-5749-A56E-369A16005E31}" dt="2023-05-29T00:22:13.569" v="1642" actId="1076"/>
          <ac:picMkLst>
            <pc:docMk/>
            <pc:sldMk cId="1339904674" sldId="703"/>
            <ac:picMk id="2" creationId="{F25029FC-B1EB-3BA9-D609-E4C46D518B6D}"/>
          </ac:picMkLst>
        </pc:picChg>
        <pc:picChg chg="del">
          <ac:chgData name="Dinh Nguyen" userId="75ea2f2f01fb72ed" providerId="LiveId" clId="{4D4FF88C-78DD-5749-A56E-369A16005E31}" dt="2023-05-29T00:21:48.268" v="1636" actId="478"/>
          <ac:picMkLst>
            <pc:docMk/>
            <pc:sldMk cId="1339904674" sldId="703"/>
            <ac:picMk id="4" creationId="{CD360641-93A1-7CB6-B96A-142BD9752F29}"/>
          </ac:picMkLst>
        </pc:picChg>
      </pc:sldChg>
      <pc:sldChg chg="addSp delSp modSp add mod">
        <pc:chgData name="Dinh Nguyen" userId="75ea2f2f01fb72ed" providerId="LiveId" clId="{4D4FF88C-78DD-5749-A56E-369A16005E31}" dt="2023-05-29T00:22:54.585" v="1651"/>
        <pc:sldMkLst>
          <pc:docMk/>
          <pc:sldMk cId="3872945568" sldId="704"/>
        </pc:sldMkLst>
        <pc:spChg chg="mod">
          <ac:chgData name="Dinh Nguyen" userId="75ea2f2f01fb72ed" providerId="LiveId" clId="{4D4FF88C-78DD-5749-A56E-369A16005E31}" dt="2023-05-29T00:22:54.585" v="1651"/>
          <ac:spMkLst>
            <pc:docMk/>
            <pc:sldMk cId="3872945568" sldId="704"/>
            <ac:spMk id="3" creationId="{AA7639F0-A4F3-A16E-E2DA-A6369791F9F1}"/>
          </ac:spMkLst>
        </pc:spChg>
        <pc:picChg chg="del">
          <ac:chgData name="Dinh Nguyen" userId="75ea2f2f01fb72ed" providerId="LiveId" clId="{4D4FF88C-78DD-5749-A56E-369A16005E31}" dt="2023-05-29T00:22:31.484" v="1646" actId="478"/>
          <ac:picMkLst>
            <pc:docMk/>
            <pc:sldMk cId="3872945568" sldId="704"/>
            <ac:picMk id="2" creationId="{F25029FC-B1EB-3BA9-D609-E4C46D518B6D}"/>
          </ac:picMkLst>
        </pc:picChg>
        <pc:picChg chg="add mod">
          <ac:chgData name="Dinh Nguyen" userId="75ea2f2f01fb72ed" providerId="LiveId" clId="{4D4FF88C-78DD-5749-A56E-369A16005E31}" dt="2023-05-29T00:22:43.717" v="1650" actId="1076"/>
          <ac:picMkLst>
            <pc:docMk/>
            <pc:sldMk cId="3872945568" sldId="704"/>
            <ac:picMk id="4" creationId="{51B85286-D24F-A51A-E3DD-01A13BE933C9}"/>
          </ac:picMkLst>
        </pc:picChg>
      </pc:sldChg>
      <pc:sldChg chg="addSp delSp modSp add mod">
        <pc:chgData name="Dinh Nguyen" userId="75ea2f2f01fb72ed" providerId="LiveId" clId="{4D4FF88C-78DD-5749-A56E-369A16005E31}" dt="2023-05-29T00:23:36.100" v="1659" actId="1076"/>
        <pc:sldMkLst>
          <pc:docMk/>
          <pc:sldMk cId="3667761331" sldId="705"/>
        </pc:sldMkLst>
        <pc:spChg chg="mod">
          <ac:chgData name="Dinh Nguyen" userId="75ea2f2f01fb72ed" providerId="LiveId" clId="{4D4FF88C-78DD-5749-A56E-369A16005E31}" dt="2023-05-29T00:23:26.078" v="1656"/>
          <ac:spMkLst>
            <pc:docMk/>
            <pc:sldMk cId="3667761331" sldId="705"/>
            <ac:spMk id="3" creationId="{AA7639F0-A4F3-A16E-E2DA-A6369791F9F1}"/>
          </ac:spMkLst>
        </pc:spChg>
        <pc:spChg chg="add del">
          <ac:chgData name="Dinh Nguyen" userId="75ea2f2f01fb72ed" providerId="LiveId" clId="{4D4FF88C-78DD-5749-A56E-369A16005E31}" dt="2023-05-29T00:23:21.471" v="1655" actId="22"/>
          <ac:spMkLst>
            <pc:docMk/>
            <pc:sldMk cId="3667761331" sldId="705"/>
            <ac:spMk id="5" creationId="{3F3B7C4E-ADDE-F598-73D0-6B34C6BBE7C2}"/>
          </ac:spMkLst>
        </pc:spChg>
        <pc:picChg chg="del">
          <ac:chgData name="Dinh Nguyen" userId="75ea2f2f01fb72ed" providerId="LiveId" clId="{4D4FF88C-78DD-5749-A56E-369A16005E31}" dt="2023-05-29T00:23:19.320" v="1653" actId="478"/>
          <ac:picMkLst>
            <pc:docMk/>
            <pc:sldMk cId="3667761331" sldId="705"/>
            <ac:picMk id="4" creationId="{51B85286-D24F-A51A-E3DD-01A13BE933C9}"/>
          </ac:picMkLst>
        </pc:picChg>
        <pc:picChg chg="add mod">
          <ac:chgData name="Dinh Nguyen" userId="75ea2f2f01fb72ed" providerId="LiveId" clId="{4D4FF88C-78DD-5749-A56E-369A16005E31}" dt="2023-05-29T00:23:36.100" v="1659" actId="1076"/>
          <ac:picMkLst>
            <pc:docMk/>
            <pc:sldMk cId="3667761331" sldId="705"/>
            <ac:picMk id="6" creationId="{8A4B7E4E-1949-AFF6-996E-B45CB0AEF4AB}"/>
          </ac:picMkLst>
        </pc:picChg>
      </pc:sldChg>
      <pc:sldChg chg="addSp delSp modSp add mod">
        <pc:chgData name="Dinh Nguyen" userId="75ea2f2f01fb72ed" providerId="LiveId" clId="{4D4FF88C-78DD-5749-A56E-369A16005E31}" dt="2023-05-29T00:24:03.734" v="1666" actId="1076"/>
        <pc:sldMkLst>
          <pc:docMk/>
          <pc:sldMk cId="1117094836" sldId="706"/>
        </pc:sldMkLst>
        <pc:spChg chg="mod">
          <ac:chgData name="Dinh Nguyen" userId="75ea2f2f01fb72ed" providerId="LiveId" clId="{4D4FF88C-78DD-5749-A56E-369A16005E31}" dt="2023-05-29T00:23:57.097" v="1664" actId="113"/>
          <ac:spMkLst>
            <pc:docMk/>
            <pc:sldMk cId="1117094836" sldId="706"/>
            <ac:spMk id="3" creationId="{AA7639F0-A4F3-A16E-E2DA-A6369791F9F1}"/>
          </ac:spMkLst>
        </pc:spChg>
        <pc:picChg chg="add mod">
          <ac:chgData name="Dinh Nguyen" userId="75ea2f2f01fb72ed" providerId="LiveId" clId="{4D4FF88C-78DD-5749-A56E-369A16005E31}" dt="2023-05-29T00:24:03.734" v="1666" actId="1076"/>
          <ac:picMkLst>
            <pc:docMk/>
            <pc:sldMk cId="1117094836" sldId="706"/>
            <ac:picMk id="2" creationId="{F6186149-DBEA-3DF6-9D56-8244368DAFF2}"/>
          </ac:picMkLst>
        </pc:picChg>
        <pc:picChg chg="del">
          <ac:chgData name="Dinh Nguyen" userId="75ea2f2f01fb72ed" providerId="LiveId" clId="{4D4FF88C-78DD-5749-A56E-369A16005E31}" dt="2023-05-29T00:23:46.309" v="1661" actId="478"/>
          <ac:picMkLst>
            <pc:docMk/>
            <pc:sldMk cId="1117094836" sldId="706"/>
            <ac:picMk id="6" creationId="{8A4B7E4E-1949-AFF6-996E-B45CB0AEF4AB}"/>
          </ac:picMkLst>
        </pc:picChg>
      </pc:sldChg>
      <pc:sldChg chg="addSp delSp modSp add mod">
        <pc:chgData name="Dinh Nguyen" userId="75ea2f2f01fb72ed" providerId="LiveId" clId="{4D4FF88C-78DD-5749-A56E-369A16005E31}" dt="2023-05-29T00:24:46.485" v="1678" actId="1076"/>
        <pc:sldMkLst>
          <pc:docMk/>
          <pc:sldMk cId="708786027" sldId="707"/>
        </pc:sldMkLst>
        <pc:spChg chg="mod">
          <ac:chgData name="Dinh Nguyen" userId="75ea2f2f01fb72ed" providerId="LiveId" clId="{4D4FF88C-78DD-5749-A56E-369A16005E31}" dt="2023-05-29T00:24:40.576" v="1677" actId="113"/>
          <ac:spMkLst>
            <pc:docMk/>
            <pc:sldMk cId="708786027" sldId="707"/>
            <ac:spMk id="3" creationId="{AA7639F0-A4F3-A16E-E2DA-A6369791F9F1}"/>
          </ac:spMkLst>
        </pc:spChg>
        <pc:picChg chg="del">
          <ac:chgData name="Dinh Nguyen" userId="75ea2f2f01fb72ed" providerId="LiveId" clId="{4D4FF88C-78DD-5749-A56E-369A16005E31}" dt="2023-05-29T00:24:14.223" v="1668" actId="478"/>
          <ac:picMkLst>
            <pc:docMk/>
            <pc:sldMk cId="708786027" sldId="707"/>
            <ac:picMk id="2" creationId="{F6186149-DBEA-3DF6-9D56-8244368DAFF2}"/>
          </ac:picMkLst>
        </pc:picChg>
        <pc:picChg chg="add mod">
          <ac:chgData name="Dinh Nguyen" userId="75ea2f2f01fb72ed" providerId="LiveId" clId="{4D4FF88C-78DD-5749-A56E-369A16005E31}" dt="2023-05-29T00:24:46.485" v="1678" actId="1076"/>
          <ac:picMkLst>
            <pc:docMk/>
            <pc:sldMk cId="708786027" sldId="707"/>
            <ac:picMk id="4" creationId="{A85BFA40-3393-A54E-0CC5-49F016E8766E}"/>
          </ac:picMkLst>
        </pc:picChg>
      </pc:sldChg>
      <pc:sldChg chg="addSp delSp modSp add mod">
        <pc:chgData name="Dinh Nguyen" userId="75ea2f2f01fb72ed" providerId="LiveId" clId="{4D4FF88C-78DD-5749-A56E-369A16005E31}" dt="2023-05-29T00:25:26.384" v="1728" actId="113"/>
        <pc:sldMkLst>
          <pc:docMk/>
          <pc:sldMk cId="3656239621" sldId="708"/>
        </pc:sldMkLst>
        <pc:spChg chg="mod">
          <ac:chgData name="Dinh Nguyen" userId="75ea2f2f01fb72ed" providerId="LiveId" clId="{4D4FF88C-78DD-5749-A56E-369A16005E31}" dt="2023-05-29T00:25:26.384" v="1728" actId="113"/>
          <ac:spMkLst>
            <pc:docMk/>
            <pc:sldMk cId="3656239621" sldId="708"/>
            <ac:spMk id="3" creationId="{AA7639F0-A4F3-A16E-E2DA-A6369791F9F1}"/>
          </ac:spMkLst>
        </pc:spChg>
        <pc:picChg chg="add mod">
          <ac:chgData name="Dinh Nguyen" userId="75ea2f2f01fb72ed" providerId="LiveId" clId="{4D4FF88C-78DD-5749-A56E-369A16005E31}" dt="2023-05-29T00:25:12.817" v="1684" actId="1076"/>
          <ac:picMkLst>
            <pc:docMk/>
            <pc:sldMk cId="3656239621" sldId="708"/>
            <ac:picMk id="2" creationId="{4E37DFFA-B4B1-21AA-0CAF-751D2D82994A}"/>
          </ac:picMkLst>
        </pc:picChg>
        <pc:picChg chg="del">
          <ac:chgData name="Dinh Nguyen" userId="75ea2f2f01fb72ed" providerId="LiveId" clId="{4D4FF88C-78DD-5749-A56E-369A16005E31}" dt="2023-05-29T00:25:01.403" v="1680" actId="478"/>
          <ac:picMkLst>
            <pc:docMk/>
            <pc:sldMk cId="3656239621" sldId="708"/>
            <ac:picMk id="4" creationId="{A85BFA40-3393-A54E-0CC5-49F016E8766E}"/>
          </ac:picMkLst>
        </pc:picChg>
      </pc:sldChg>
    </pc:docChg>
  </pc:docChgLst>
  <pc:docChgLst>
    <pc:chgData name="Dinh Nguyen" userId="75ea2f2f01fb72ed" providerId="LiveId" clId="{626F833E-B86D-3049-B71B-882480675160}"/>
    <pc:docChg chg="undo custSel addSld delSld modSld">
      <pc:chgData name="Dinh Nguyen" userId="75ea2f2f01fb72ed" providerId="LiveId" clId="{626F833E-B86D-3049-B71B-882480675160}" dt="2023-05-22T07:47:53.331" v="1225" actId="113"/>
      <pc:docMkLst>
        <pc:docMk/>
      </pc:docMkLst>
      <pc:sldChg chg="modSp mod">
        <pc:chgData name="Dinh Nguyen" userId="75ea2f2f01fb72ed" providerId="LiveId" clId="{626F833E-B86D-3049-B71B-882480675160}" dt="2023-05-22T04:39:52.498" v="11" actId="20577"/>
        <pc:sldMkLst>
          <pc:docMk/>
          <pc:sldMk cId="0" sldId="256"/>
        </pc:sldMkLst>
        <pc:spChg chg="mod">
          <ac:chgData name="Dinh Nguyen" userId="75ea2f2f01fb72ed" providerId="LiveId" clId="{626F833E-B86D-3049-B71B-882480675160}" dt="2023-05-22T04:39:52.498" v="11" actId="20577"/>
          <ac:spMkLst>
            <pc:docMk/>
            <pc:sldMk cId="0" sldId="256"/>
            <ac:spMk id="104" creationId="{00000000-0000-0000-0000-000000000000}"/>
          </ac:spMkLst>
        </pc:spChg>
      </pc:sldChg>
      <pc:sldChg chg="modSp mod">
        <pc:chgData name="Dinh Nguyen" userId="75ea2f2f01fb72ed" providerId="LiveId" clId="{626F833E-B86D-3049-B71B-882480675160}" dt="2023-05-22T07:02:02.288" v="244" actId="20577"/>
        <pc:sldMkLst>
          <pc:docMk/>
          <pc:sldMk cId="0" sldId="257"/>
        </pc:sldMkLst>
        <pc:spChg chg="mod">
          <ac:chgData name="Dinh Nguyen" userId="75ea2f2f01fb72ed" providerId="LiveId" clId="{626F833E-B86D-3049-B71B-882480675160}" dt="2023-05-22T07:02:02.288" v="244" actId="20577"/>
          <ac:spMkLst>
            <pc:docMk/>
            <pc:sldMk cId="0" sldId="257"/>
            <ac:spMk id="111" creationId="{00000000-0000-0000-0000-000000000000}"/>
          </ac:spMkLst>
        </pc:spChg>
      </pc:sldChg>
      <pc:sldChg chg="modSp del mod">
        <pc:chgData name="Dinh Nguyen" userId="75ea2f2f01fb72ed" providerId="LiveId" clId="{626F833E-B86D-3049-B71B-882480675160}" dt="2023-05-22T07:04:02.549" v="302" actId="2696"/>
        <pc:sldMkLst>
          <pc:docMk/>
          <pc:sldMk cId="0" sldId="258"/>
        </pc:sldMkLst>
        <pc:spChg chg="mod">
          <ac:chgData name="Dinh Nguyen" userId="75ea2f2f01fb72ed" providerId="LiveId" clId="{626F833E-B86D-3049-B71B-882480675160}" dt="2023-05-22T04:59:59.739" v="72" actId="20577"/>
          <ac:spMkLst>
            <pc:docMk/>
            <pc:sldMk cId="0" sldId="258"/>
            <ac:spMk id="116" creationId="{00000000-0000-0000-0000-000000000000}"/>
          </ac:spMkLst>
        </pc:spChg>
      </pc:sldChg>
      <pc:sldChg chg="modSp mod">
        <pc:chgData name="Dinh Nguyen" userId="75ea2f2f01fb72ed" providerId="LiveId" clId="{626F833E-B86D-3049-B71B-882480675160}" dt="2023-05-22T07:02:15.116" v="250"/>
        <pc:sldMkLst>
          <pc:docMk/>
          <pc:sldMk cId="0" sldId="259"/>
        </pc:sldMkLst>
        <pc:spChg chg="mod">
          <ac:chgData name="Dinh Nguyen" userId="75ea2f2f01fb72ed" providerId="LiveId" clId="{626F833E-B86D-3049-B71B-882480675160}" dt="2023-05-22T07:02:15.116" v="250"/>
          <ac:spMkLst>
            <pc:docMk/>
            <pc:sldMk cId="0" sldId="259"/>
            <ac:spMk id="125" creationId="{00000000-0000-0000-0000-000000000000}"/>
          </ac:spMkLst>
        </pc:spChg>
      </pc:sldChg>
      <pc:sldChg chg="modSp mod">
        <pc:chgData name="Dinh Nguyen" userId="75ea2f2f01fb72ed" providerId="LiveId" clId="{626F833E-B86D-3049-B71B-882480675160}" dt="2023-05-22T05:00:32.352" v="101" actId="404"/>
        <pc:sldMkLst>
          <pc:docMk/>
          <pc:sldMk cId="0" sldId="260"/>
        </pc:sldMkLst>
        <pc:spChg chg="mod">
          <ac:chgData name="Dinh Nguyen" userId="75ea2f2f01fb72ed" providerId="LiveId" clId="{626F833E-B86D-3049-B71B-882480675160}" dt="2023-05-22T05:00:32.352" v="101" actId="404"/>
          <ac:spMkLst>
            <pc:docMk/>
            <pc:sldMk cId="0" sldId="260"/>
            <ac:spMk id="131" creationId="{00000000-0000-0000-0000-000000000000}"/>
          </ac:spMkLst>
        </pc:spChg>
      </pc:sldChg>
      <pc:sldChg chg="addSp delSp modSp mod">
        <pc:chgData name="Dinh Nguyen" userId="75ea2f2f01fb72ed" providerId="LiveId" clId="{626F833E-B86D-3049-B71B-882480675160}" dt="2023-05-22T06:31:22.067" v="148" actId="1076"/>
        <pc:sldMkLst>
          <pc:docMk/>
          <pc:sldMk cId="0" sldId="261"/>
        </pc:sldMkLst>
        <pc:spChg chg="add del mod">
          <ac:chgData name="Dinh Nguyen" userId="75ea2f2f01fb72ed" providerId="LiveId" clId="{626F833E-B86D-3049-B71B-882480675160}" dt="2023-05-22T06:31:12.674" v="145" actId="478"/>
          <ac:spMkLst>
            <pc:docMk/>
            <pc:sldMk cId="0" sldId="261"/>
            <ac:spMk id="4" creationId="{3CBA051F-5C44-1530-E0BD-B6C941D692D6}"/>
          </ac:spMkLst>
        </pc:spChg>
        <pc:spChg chg="mod">
          <ac:chgData name="Dinh Nguyen" userId="75ea2f2f01fb72ed" providerId="LiveId" clId="{626F833E-B86D-3049-B71B-882480675160}" dt="2023-05-22T05:00:49.999" v="134" actId="20577"/>
          <ac:spMkLst>
            <pc:docMk/>
            <pc:sldMk cId="0" sldId="261"/>
            <ac:spMk id="139" creationId="{00000000-0000-0000-0000-000000000000}"/>
          </ac:spMkLst>
        </pc:spChg>
        <pc:spChg chg="mod">
          <ac:chgData name="Dinh Nguyen" userId="75ea2f2f01fb72ed" providerId="LiveId" clId="{626F833E-B86D-3049-B71B-882480675160}" dt="2023-05-22T05:03:32.658" v="141" actId="114"/>
          <ac:spMkLst>
            <pc:docMk/>
            <pc:sldMk cId="0" sldId="261"/>
            <ac:spMk id="140" creationId="{00000000-0000-0000-0000-000000000000}"/>
          </ac:spMkLst>
        </pc:spChg>
        <pc:grpChg chg="add del mod">
          <ac:chgData name="Dinh Nguyen" userId="75ea2f2f01fb72ed" providerId="LiveId" clId="{626F833E-B86D-3049-B71B-882480675160}" dt="2023-05-22T06:31:10.485" v="144" actId="478"/>
          <ac:grpSpMkLst>
            <pc:docMk/>
            <pc:sldMk cId="0" sldId="261"/>
            <ac:grpSpMk id="2" creationId="{76463BAC-3D2E-92B4-8FEE-A15693C2E099}"/>
          </ac:grpSpMkLst>
        </pc:grpChg>
        <pc:picChg chg="add del mod">
          <ac:chgData name="Dinh Nguyen" userId="75ea2f2f01fb72ed" providerId="LiveId" clId="{626F833E-B86D-3049-B71B-882480675160}" dt="2023-05-22T06:31:10.485" v="144" actId="478"/>
          <ac:picMkLst>
            <pc:docMk/>
            <pc:sldMk cId="0" sldId="261"/>
            <ac:picMk id="3" creationId="{69A3A955-83E7-C4BF-2302-7E7A41833A7A}"/>
          </ac:picMkLst>
        </pc:picChg>
        <pc:picChg chg="add mod">
          <ac:chgData name="Dinh Nguyen" userId="75ea2f2f01fb72ed" providerId="LiveId" clId="{626F833E-B86D-3049-B71B-882480675160}" dt="2023-05-22T06:31:22.067" v="148" actId="1076"/>
          <ac:picMkLst>
            <pc:docMk/>
            <pc:sldMk cId="0" sldId="261"/>
            <ac:picMk id="5" creationId="{6886C083-7A07-6DD8-7F60-33AA086326D9}"/>
          </ac:picMkLst>
        </pc:picChg>
        <pc:picChg chg="del">
          <ac:chgData name="Dinh Nguyen" userId="75ea2f2f01fb72ed" providerId="LiveId" clId="{626F833E-B86D-3049-B71B-882480675160}" dt="2023-05-22T05:00:51.728" v="135" actId="478"/>
          <ac:picMkLst>
            <pc:docMk/>
            <pc:sldMk cId="0" sldId="261"/>
            <ac:picMk id="1026" creationId="{EAFE67CD-2625-6C4F-06F4-454B597145BF}"/>
          </ac:picMkLst>
        </pc:picChg>
      </pc:sldChg>
      <pc:sldChg chg="delSp modSp add mod">
        <pc:chgData name="Dinh Nguyen" userId="75ea2f2f01fb72ed" providerId="LiveId" clId="{626F833E-B86D-3049-B71B-882480675160}" dt="2023-05-22T06:58:50.614" v="193" actId="255"/>
        <pc:sldMkLst>
          <pc:docMk/>
          <pc:sldMk cId="1738442383" sldId="299"/>
        </pc:sldMkLst>
        <pc:spChg chg="mod">
          <ac:chgData name="Dinh Nguyen" userId="75ea2f2f01fb72ed" providerId="LiveId" clId="{626F833E-B86D-3049-B71B-882480675160}" dt="2023-05-22T06:31:47.017" v="173" actId="20577"/>
          <ac:spMkLst>
            <pc:docMk/>
            <pc:sldMk cId="1738442383" sldId="299"/>
            <ac:spMk id="139" creationId="{00000000-0000-0000-0000-000000000000}"/>
          </ac:spMkLst>
        </pc:spChg>
        <pc:spChg chg="mod">
          <ac:chgData name="Dinh Nguyen" userId="75ea2f2f01fb72ed" providerId="LiveId" clId="{626F833E-B86D-3049-B71B-882480675160}" dt="2023-05-22T06:58:50.614" v="193" actId="255"/>
          <ac:spMkLst>
            <pc:docMk/>
            <pc:sldMk cId="1738442383" sldId="299"/>
            <ac:spMk id="140" creationId="{00000000-0000-0000-0000-000000000000}"/>
          </ac:spMkLst>
        </pc:spChg>
        <pc:picChg chg="del">
          <ac:chgData name="Dinh Nguyen" userId="75ea2f2f01fb72ed" providerId="LiveId" clId="{626F833E-B86D-3049-B71B-882480675160}" dt="2023-05-22T06:31:40.588" v="150" actId="478"/>
          <ac:picMkLst>
            <pc:docMk/>
            <pc:sldMk cId="1738442383" sldId="299"/>
            <ac:picMk id="5" creationId="{6886C083-7A07-6DD8-7F60-33AA086326D9}"/>
          </ac:picMkLst>
        </pc:picChg>
      </pc:sldChg>
      <pc:sldChg chg="del">
        <pc:chgData name="Dinh Nguyen" userId="75ea2f2f01fb72ed" providerId="LiveId" clId="{626F833E-B86D-3049-B71B-882480675160}" dt="2023-05-22T05:00:43.259" v="102" actId="2696"/>
        <pc:sldMkLst>
          <pc:docMk/>
          <pc:sldMk cId="2986220781" sldId="299"/>
        </pc:sldMkLst>
      </pc:sldChg>
      <pc:sldChg chg="addSp modSp add mod">
        <pc:chgData name="Dinh Nguyen" userId="75ea2f2f01fb72ed" providerId="LiveId" clId="{626F833E-B86D-3049-B71B-882480675160}" dt="2023-05-22T07:13:24.797" v="522" actId="113"/>
        <pc:sldMkLst>
          <pc:docMk/>
          <pc:sldMk cId="1939376908" sldId="300"/>
        </pc:sldMkLst>
        <pc:spChg chg="mod">
          <ac:chgData name="Dinh Nguyen" userId="75ea2f2f01fb72ed" providerId="LiveId" clId="{626F833E-B86D-3049-B71B-882480675160}" dt="2023-05-22T07:04:20.658" v="343" actId="20577"/>
          <ac:spMkLst>
            <pc:docMk/>
            <pc:sldMk cId="1939376908" sldId="300"/>
            <ac:spMk id="139" creationId="{00000000-0000-0000-0000-000000000000}"/>
          </ac:spMkLst>
        </pc:spChg>
        <pc:spChg chg="mod">
          <ac:chgData name="Dinh Nguyen" userId="75ea2f2f01fb72ed" providerId="LiveId" clId="{626F833E-B86D-3049-B71B-882480675160}" dt="2023-05-22T07:13:24.797" v="522" actId="113"/>
          <ac:spMkLst>
            <pc:docMk/>
            <pc:sldMk cId="1939376908" sldId="300"/>
            <ac:spMk id="140" creationId="{00000000-0000-0000-0000-000000000000}"/>
          </ac:spMkLst>
        </pc:spChg>
        <pc:picChg chg="add mod modCrop">
          <ac:chgData name="Dinh Nguyen" userId="75ea2f2f01fb72ed" providerId="LiveId" clId="{626F833E-B86D-3049-B71B-882480675160}" dt="2023-05-22T07:13:14.758" v="516" actId="1036"/>
          <ac:picMkLst>
            <pc:docMk/>
            <pc:sldMk cId="1939376908" sldId="300"/>
            <ac:picMk id="3" creationId="{8B1AF75E-1D51-068B-5CE6-2EF9D103EA95}"/>
          </ac:picMkLst>
        </pc:picChg>
        <pc:picChg chg="add mod modCrop">
          <ac:chgData name="Dinh Nguyen" userId="75ea2f2f01fb72ed" providerId="LiveId" clId="{626F833E-B86D-3049-B71B-882480675160}" dt="2023-05-22T07:13:13.164" v="514" actId="1037"/>
          <ac:picMkLst>
            <pc:docMk/>
            <pc:sldMk cId="1939376908" sldId="300"/>
            <ac:picMk id="4" creationId="{FA191517-E4B8-256B-0B48-D422A66B77DC}"/>
          </ac:picMkLst>
        </pc:picChg>
      </pc:sldChg>
      <pc:sldChg chg="del">
        <pc:chgData name="Dinh Nguyen" userId="75ea2f2f01fb72ed" providerId="LiveId" clId="{626F833E-B86D-3049-B71B-882480675160}" dt="2023-05-22T05:00:43.278" v="109" actId="2696"/>
        <pc:sldMkLst>
          <pc:docMk/>
          <pc:sldMk cId="3894105707" sldId="300"/>
        </pc:sldMkLst>
      </pc:sldChg>
      <pc:sldChg chg="del">
        <pc:chgData name="Dinh Nguyen" userId="75ea2f2f01fb72ed" providerId="LiveId" clId="{626F833E-B86D-3049-B71B-882480675160}" dt="2023-05-22T05:00:43.286" v="110" actId="2696"/>
        <pc:sldMkLst>
          <pc:docMk/>
          <pc:sldMk cId="3054868345" sldId="301"/>
        </pc:sldMkLst>
      </pc:sldChg>
      <pc:sldChg chg="modSp add mod">
        <pc:chgData name="Dinh Nguyen" userId="75ea2f2f01fb72ed" providerId="LiveId" clId="{626F833E-B86D-3049-B71B-882480675160}" dt="2023-05-22T07:04:14.078" v="317" actId="20577"/>
        <pc:sldMkLst>
          <pc:docMk/>
          <pc:sldMk cId="3556269838" sldId="301"/>
        </pc:sldMkLst>
        <pc:spChg chg="mod">
          <ac:chgData name="Dinh Nguyen" userId="75ea2f2f01fb72ed" providerId="LiveId" clId="{626F833E-B86D-3049-B71B-882480675160}" dt="2023-05-22T07:04:14.078" v="317" actId="20577"/>
          <ac:spMkLst>
            <pc:docMk/>
            <pc:sldMk cId="3556269838" sldId="301"/>
            <ac:spMk id="131" creationId="{00000000-0000-0000-0000-000000000000}"/>
          </ac:spMkLst>
        </pc:spChg>
      </pc:sldChg>
      <pc:sldChg chg="del">
        <pc:chgData name="Dinh Nguyen" userId="75ea2f2f01fb72ed" providerId="LiveId" clId="{626F833E-B86D-3049-B71B-882480675160}" dt="2023-05-22T05:00:43.305" v="121" actId="2696"/>
        <pc:sldMkLst>
          <pc:docMk/>
          <pc:sldMk cId="313983793" sldId="302"/>
        </pc:sldMkLst>
      </pc:sldChg>
      <pc:sldChg chg="addSp delSp modSp add mod">
        <pc:chgData name="Dinh Nguyen" userId="75ea2f2f01fb72ed" providerId="LiveId" clId="{626F833E-B86D-3049-B71B-882480675160}" dt="2023-05-22T07:14:34.550" v="606" actId="1076"/>
        <pc:sldMkLst>
          <pc:docMk/>
          <pc:sldMk cId="1904327583" sldId="302"/>
        </pc:sldMkLst>
        <pc:spChg chg="mod">
          <ac:chgData name="Dinh Nguyen" userId="75ea2f2f01fb72ed" providerId="LiveId" clId="{626F833E-B86D-3049-B71B-882480675160}" dt="2023-05-22T07:14:29.498" v="604" actId="20577"/>
          <ac:spMkLst>
            <pc:docMk/>
            <pc:sldMk cId="1904327583" sldId="302"/>
            <ac:spMk id="140" creationId="{00000000-0000-0000-0000-000000000000}"/>
          </ac:spMkLst>
        </pc:spChg>
        <pc:picChg chg="del">
          <ac:chgData name="Dinh Nguyen" userId="75ea2f2f01fb72ed" providerId="LiveId" clId="{626F833E-B86D-3049-B71B-882480675160}" dt="2023-05-22T07:13:31.852" v="524" actId="478"/>
          <ac:picMkLst>
            <pc:docMk/>
            <pc:sldMk cId="1904327583" sldId="302"/>
            <ac:picMk id="3" creationId="{8B1AF75E-1D51-068B-5CE6-2EF9D103EA95}"/>
          </ac:picMkLst>
        </pc:picChg>
        <pc:picChg chg="del">
          <ac:chgData name="Dinh Nguyen" userId="75ea2f2f01fb72ed" providerId="LiveId" clId="{626F833E-B86D-3049-B71B-882480675160}" dt="2023-05-22T07:13:31.852" v="524" actId="478"/>
          <ac:picMkLst>
            <pc:docMk/>
            <pc:sldMk cId="1904327583" sldId="302"/>
            <ac:picMk id="4" creationId="{FA191517-E4B8-256B-0B48-D422A66B77DC}"/>
          </ac:picMkLst>
        </pc:picChg>
        <pc:picChg chg="add mod">
          <ac:chgData name="Dinh Nguyen" userId="75ea2f2f01fb72ed" providerId="LiveId" clId="{626F833E-B86D-3049-B71B-882480675160}" dt="2023-05-22T07:14:34.550" v="606" actId="1076"/>
          <ac:picMkLst>
            <pc:docMk/>
            <pc:sldMk cId="1904327583" sldId="302"/>
            <ac:picMk id="5" creationId="{3981F8E0-9D13-83D5-F436-73EF7292F630}"/>
          </ac:picMkLst>
        </pc:picChg>
      </pc:sldChg>
      <pc:sldChg chg="del">
        <pc:chgData name="Dinh Nguyen" userId="75ea2f2f01fb72ed" providerId="LiveId" clId="{626F833E-B86D-3049-B71B-882480675160}" dt="2023-05-22T05:00:43.287" v="111" actId="2696"/>
        <pc:sldMkLst>
          <pc:docMk/>
          <pc:sldMk cId="3026066891" sldId="303"/>
        </pc:sldMkLst>
      </pc:sldChg>
      <pc:sldChg chg="add">
        <pc:chgData name="Dinh Nguyen" userId="75ea2f2f01fb72ed" providerId="LiveId" clId="{626F833E-B86D-3049-B71B-882480675160}" dt="2023-05-22T07:14:37.360" v="607" actId="2890"/>
        <pc:sldMkLst>
          <pc:docMk/>
          <pc:sldMk cId="3542842868" sldId="303"/>
        </pc:sldMkLst>
      </pc:sldChg>
      <pc:sldChg chg="del">
        <pc:chgData name="Dinh Nguyen" userId="75ea2f2f01fb72ed" providerId="LiveId" clId="{626F833E-B86D-3049-B71B-882480675160}" dt="2023-05-22T05:00:43.288" v="112" actId="2696"/>
        <pc:sldMkLst>
          <pc:docMk/>
          <pc:sldMk cId="22348647" sldId="304"/>
        </pc:sldMkLst>
      </pc:sldChg>
      <pc:sldChg chg="addSp delSp modSp add mod">
        <pc:chgData name="Dinh Nguyen" userId="75ea2f2f01fb72ed" providerId="LiveId" clId="{626F833E-B86D-3049-B71B-882480675160}" dt="2023-05-22T07:18:33.096" v="692" actId="1076"/>
        <pc:sldMkLst>
          <pc:docMk/>
          <pc:sldMk cId="425267008" sldId="304"/>
        </pc:sldMkLst>
        <pc:spChg chg="mod">
          <ac:chgData name="Dinh Nguyen" userId="75ea2f2f01fb72ed" providerId="LiveId" clId="{626F833E-B86D-3049-B71B-882480675160}" dt="2023-05-22T07:17:12.995" v="677" actId="20577"/>
          <ac:spMkLst>
            <pc:docMk/>
            <pc:sldMk cId="425267008" sldId="304"/>
            <ac:spMk id="140" creationId="{00000000-0000-0000-0000-000000000000}"/>
          </ac:spMkLst>
        </pc:spChg>
        <pc:picChg chg="add mod">
          <ac:chgData name="Dinh Nguyen" userId="75ea2f2f01fb72ed" providerId="LiveId" clId="{626F833E-B86D-3049-B71B-882480675160}" dt="2023-05-22T07:18:28.547" v="691" actId="208"/>
          <ac:picMkLst>
            <pc:docMk/>
            <pc:sldMk cId="425267008" sldId="304"/>
            <ac:picMk id="3" creationId="{8E2E638C-CBC6-C061-A257-B29EF6CF121A}"/>
          </ac:picMkLst>
        </pc:picChg>
        <pc:picChg chg="del">
          <ac:chgData name="Dinh Nguyen" userId="75ea2f2f01fb72ed" providerId="LiveId" clId="{626F833E-B86D-3049-B71B-882480675160}" dt="2023-05-22T07:16:42.477" v="609" actId="478"/>
          <ac:picMkLst>
            <pc:docMk/>
            <pc:sldMk cId="425267008" sldId="304"/>
            <ac:picMk id="5" creationId="{3981F8E0-9D13-83D5-F436-73EF7292F630}"/>
          </ac:picMkLst>
        </pc:picChg>
        <pc:picChg chg="add mod modCrop">
          <ac:chgData name="Dinh Nguyen" userId="75ea2f2f01fb72ed" providerId="LiveId" clId="{626F833E-B86D-3049-B71B-882480675160}" dt="2023-05-22T07:18:33.096" v="692" actId="1076"/>
          <ac:picMkLst>
            <pc:docMk/>
            <pc:sldMk cId="425267008" sldId="304"/>
            <ac:picMk id="6" creationId="{DA2AA4F0-1B32-BEF1-85A0-99E57D44DB27}"/>
          </ac:picMkLst>
        </pc:picChg>
        <pc:picChg chg="add mod">
          <ac:chgData name="Dinh Nguyen" userId="75ea2f2f01fb72ed" providerId="LiveId" clId="{626F833E-B86D-3049-B71B-882480675160}" dt="2023-05-22T07:18:28.547" v="691" actId="208"/>
          <ac:picMkLst>
            <pc:docMk/>
            <pc:sldMk cId="425267008" sldId="304"/>
            <ac:picMk id="7" creationId="{70FAAB88-BEEB-EEB5-BD26-46A60105F65F}"/>
          </ac:picMkLst>
        </pc:picChg>
      </pc:sldChg>
      <pc:sldChg chg="addSp delSp modSp add mod">
        <pc:chgData name="Dinh Nguyen" userId="75ea2f2f01fb72ed" providerId="LiveId" clId="{626F833E-B86D-3049-B71B-882480675160}" dt="2023-05-22T07:25:58.917" v="800" actId="1076"/>
        <pc:sldMkLst>
          <pc:docMk/>
          <pc:sldMk cId="2345783284" sldId="305"/>
        </pc:sldMkLst>
        <pc:spChg chg="add del">
          <ac:chgData name="Dinh Nguyen" userId="75ea2f2f01fb72ed" providerId="LiveId" clId="{626F833E-B86D-3049-B71B-882480675160}" dt="2023-05-22T07:19:07.439" v="696" actId="478"/>
          <ac:spMkLst>
            <pc:docMk/>
            <pc:sldMk cId="2345783284" sldId="305"/>
            <ac:spMk id="2" creationId="{D28D723C-C16A-73E3-4FF6-7F6F22839CBC}"/>
          </ac:spMkLst>
        </pc:spChg>
        <pc:spChg chg="add del">
          <ac:chgData name="Dinh Nguyen" userId="75ea2f2f01fb72ed" providerId="LiveId" clId="{626F833E-B86D-3049-B71B-882480675160}" dt="2023-05-22T07:19:07.439" v="696" actId="478"/>
          <ac:spMkLst>
            <pc:docMk/>
            <pc:sldMk cId="2345783284" sldId="305"/>
            <ac:spMk id="4" creationId="{E48C422E-BD27-BFD7-83D7-D8A68624A0A5}"/>
          </ac:spMkLst>
        </pc:spChg>
        <pc:spChg chg="add mod">
          <ac:chgData name="Dinh Nguyen" userId="75ea2f2f01fb72ed" providerId="LiveId" clId="{626F833E-B86D-3049-B71B-882480675160}" dt="2023-05-22T07:19:11.900" v="698" actId="1076"/>
          <ac:spMkLst>
            <pc:docMk/>
            <pc:sldMk cId="2345783284" sldId="305"/>
            <ac:spMk id="5" creationId="{89639B2E-414A-67D5-2BC9-A1EA6A87954A}"/>
          </ac:spMkLst>
        </pc:spChg>
        <pc:spChg chg="add del mod">
          <ac:chgData name="Dinh Nguyen" userId="75ea2f2f01fb72ed" providerId="LiveId" clId="{626F833E-B86D-3049-B71B-882480675160}" dt="2023-05-22T07:19:25.527" v="704" actId="478"/>
          <ac:spMkLst>
            <pc:docMk/>
            <pc:sldMk cId="2345783284" sldId="305"/>
            <ac:spMk id="8" creationId="{E35577BB-7CD5-B555-5B13-8B7E03E20D18}"/>
          </ac:spMkLst>
        </pc:spChg>
        <pc:spChg chg="mod">
          <ac:chgData name="Dinh Nguyen" userId="75ea2f2f01fb72ed" providerId="LiveId" clId="{626F833E-B86D-3049-B71B-882480675160}" dt="2023-05-22T07:25:58.917" v="800" actId="1076"/>
          <ac:spMkLst>
            <pc:docMk/>
            <pc:sldMk cId="2345783284" sldId="305"/>
            <ac:spMk id="140" creationId="{00000000-0000-0000-0000-000000000000}"/>
          </ac:spMkLst>
        </pc:spChg>
        <pc:picChg chg="del">
          <ac:chgData name="Dinh Nguyen" userId="75ea2f2f01fb72ed" providerId="LiveId" clId="{626F833E-B86D-3049-B71B-882480675160}" dt="2023-05-22T07:19:04.117" v="694" actId="478"/>
          <ac:picMkLst>
            <pc:docMk/>
            <pc:sldMk cId="2345783284" sldId="305"/>
            <ac:picMk id="3" creationId="{8E2E638C-CBC6-C061-A257-B29EF6CF121A}"/>
          </ac:picMkLst>
        </pc:picChg>
        <pc:picChg chg="del">
          <ac:chgData name="Dinh Nguyen" userId="75ea2f2f01fb72ed" providerId="LiveId" clId="{626F833E-B86D-3049-B71B-882480675160}" dt="2023-05-22T07:19:04.117" v="694" actId="478"/>
          <ac:picMkLst>
            <pc:docMk/>
            <pc:sldMk cId="2345783284" sldId="305"/>
            <ac:picMk id="6" creationId="{DA2AA4F0-1B32-BEF1-85A0-99E57D44DB27}"/>
          </ac:picMkLst>
        </pc:picChg>
        <pc:picChg chg="del">
          <ac:chgData name="Dinh Nguyen" userId="75ea2f2f01fb72ed" providerId="LiveId" clId="{626F833E-B86D-3049-B71B-882480675160}" dt="2023-05-22T07:19:04.117" v="694" actId="478"/>
          <ac:picMkLst>
            <pc:docMk/>
            <pc:sldMk cId="2345783284" sldId="305"/>
            <ac:picMk id="7" creationId="{70FAAB88-BEEB-EEB5-BD26-46A60105F65F}"/>
          </ac:picMkLst>
        </pc:picChg>
        <pc:picChg chg="add del">
          <ac:chgData name="Dinh Nguyen" userId="75ea2f2f01fb72ed" providerId="LiveId" clId="{626F833E-B86D-3049-B71B-882480675160}" dt="2023-05-22T07:19:07.439" v="696" actId="478"/>
          <ac:picMkLst>
            <pc:docMk/>
            <pc:sldMk cId="2345783284" sldId="305"/>
            <ac:picMk id="3073" creationId="{C9AD451C-5F35-ACF8-D66B-72414257C5A4}"/>
          </ac:picMkLst>
        </pc:picChg>
        <pc:picChg chg="add del mod">
          <ac:chgData name="Dinh Nguyen" userId="75ea2f2f01fb72ed" providerId="LiveId" clId="{626F833E-B86D-3049-B71B-882480675160}" dt="2023-05-22T07:19:13.627" v="699" actId="478"/>
          <ac:picMkLst>
            <pc:docMk/>
            <pc:sldMk cId="2345783284" sldId="305"/>
            <ac:picMk id="3076" creationId="{25013543-9DEC-4A63-B7DD-069753B61BDE}"/>
          </ac:picMkLst>
        </pc:picChg>
      </pc:sldChg>
      <pc:sldChg chg="del">
        <pc:chgData name="Dinh Nguyen" userId="75ea2f2f01fb72ed" providerId="LiveId" clId="{626F833E-B86D-3049-B71B-882480675160}" dt="2023-05-22T05:00:43.266" v="108" actId="2696"/>
        <pc:sldMkLst>
          <pc:docMk/>
          <pc:sldMk cId="3108891100" sldId="305"/>
        </pc:sldMkLst>
      </pc:sldChg>
      <pc:sldChg chg="addSp modSp add mod">
        <pc:chgData name="Dinh Nguyen" userId="75ea2f2f01fb72ed" providerId="LiveId" clId="{626F833E-B86D-3049-B71B-882480675160}" dt="2023-05-22T07:26:24.300" v="809" actId="208"/>
        <pc:sldMkLst>
          <pc:docMk/>
          <pc:sldMk cId="443367732" sldId="306"/>
        </pc:sldMkLst>
        <pc:spChg chg="mod">
          <ac:chgData name="Dinh Nguyen" userId="75ea2f2f01fb72ed" providerId="LiveId" clId="{626F833E-B86D-3049-B71B-882480675160}" dt="2023-05-22T07:26:12.581" v="803" actId="14100"/>
          <ac:spMkLst>
            <pc:docMk/>
            <pc:sldMk cId="443367732" sldId="306"/>
            <ac:spMk id="140" creationId="{00000000-0000-0000-0000-000000000000}"/>
          </ac:spMkLst>
        </pc:spChg>
        <pc:picChg chg="add mod">
          <ac:chgData name="Dinh Nguyen" userId="75ea2f2f01fb72ed" providerId="LiveId" clId="{626F833E-B86D-3049-B71B-882480675160}" dt="2023-05-22T07:26:24.300" v="809" actId="208"/>
          <ac:picMkLst>
            <pc:docMk/>
            <pc:sldMk cId="443367732" sldId="306"/>
            <ac:picMk id="3" creationId="{98B0C43E-9071-9224-D076-9FFF9AFD0201}"/>
          </ac:picMkLst>
        </pc:picChg>
      </pc:sldChg>
      <pc:sldChg chg="del">
        <pc:chgData name="Dinh Nguyen" userId="75ea2f2f01fb72ed" providerId="LiveId" clId="{626F833E-B86D-3049-B71B-882480675160}" dt="2023-05-22T05:00:43.294" v="118" actId="2696"/>
        <pc:sldMkLst>
          <pc:docMk/>
          <pc:sldMk cId="3315777636" sldId="306"/>
        </pc:sldMkLst>
      </pc:sldChg>
      <pc:sldChg chg="modSp add mod">
        <pc:chgData name="Dinh Nguyen" userId="75ea2f2f01fb72ed" providerId="LiveId" clId="{626F833E-B86D-3049-B71B-882480675160}" dt="2023-05-22T07:29:01.385" v="881" actId="12"/>
        <pc:sldMkLst>
          <pc:docMk/>
          <pc:sldMk cId="112453784" sldId="307"/>
        </pc:sldMkLst>
        <pc:spChg chg="mod">
          <ac:chgData name="Dinh Nguyen" userId="75ea2f2f01fb72ed" providerId="LiveId" clId="{626F833E-B86D-3049-B71B-882480675160}" dt="2023-05-22T07:29:01.385" v="881" actId="12"/>
          <ac:spMkLst>
            <pc:docMk/>
            <pc:sldMk cId="112453784" sldId="307"/>
            <ac:spMk id="140" creationId="{00000000-0000-0000-0000-000000000000}"/>
          </ac:spMkLst>
        </pc:spChg>
      </pc:sldChg>
      <pc:sldChg chg="del">
        <pc:chgData name="Dinh Nguyen" userId="75ea2f2f01fb72ed" providerId="LiveId" clId="{626F833E-B86D-3049-B71B-882480675160}" dt="2023-05-22T05:00:43.292" v="116" actId="2696"/>
        <pc:sldMkLst>
          <pc:docMk/>
          <pc:sldMk cId="2878937763" sldId="307"/>
        </pc:sldMkLst>
      </pc:sldChg>
      <pc:sldChg chg="addSp delSp modSp add mod">
        <pc:chgData name="Dinh Nguyen" userId="75ea2f2f01fb72ed" providerId="LiveId" clId="{626F833E-B86D-3049-B71B-882480675160}" dt="2023-05-22T07:29:41.056" v="889" actId="208"/>
        <pc:sldMkLst>
          <pc:docMk/>
          <pc:sldMk cId="1239122116" sldId="308"/>
        </pc:sldMkLst>
        <pc:picChg chg="del">
          <ac:chgData name="Dinh Nguyen" userId="75ea2f2f01fb72ed" providerId="LiveId" clId="{626F833E-B86D-3049-B71B-882480675160}" dt="2023-05-22T07:29:34.192" v="883" actId="478"/>
          <ac:picMkLst>
            <pc:docMk/>
            <pc:sldMk cId="1239122116" sldId="308"/>
            <ac:picMk id="3" creationId="{98B0C43E-9071-9224-D076-9FFF9AFD0201}"/>
          </ac:picMkLst>
        </pc:picChg>
        <pc:picChg chg="add mod">
          <ac:chgData name="Dinh Nguyen" userId="75ea2f2f01fb72ed" providerId="LiveId" clId="{626F833E-B86D-3049-B71B-882480675160}" dt="2023-05-22T07:29:41.056" v="889" actId="208"/>
          <ac:picMkLst>
            <pc:docMk/>
            <pc:sldMk cId="1239122116" sldId="308"/>
            <ac:picMk id="4" creationId="{A5B11142-F1AB-6EA3-412B-741A5809F8EB}"/>
          </ac:picMkLst>
        </pc:picChg>
      </pc:sldChg>
      <pc:sldChg chg="del">
        <pc:chgData name="Dinh Nguyen" userId="75ea2f2f01fb72ed" providerId="LiveId" clId="{626F833E-B86D-3049-B71B-882480675160}" dt="2023-05-22T05:00:43.296" v="120" actId="2696"/>
        <pc:sldMkLst>
          <pc:docMk/>
          <pc:sldMk cId="1931837376" sldId="308"/>
        </pc:sldMkLst>
      </pc:sldChg>
      <pc:sldChg chg="addSp delSp modSp add mod">
        <pc:chgData name="Dinh Nguyen" userId="75ea2f2f01fb72ed" providerId="LiveId" clId="{626F833E-B86D-3049-B71B-882480675160}" dt="2023-05-22T07:33:55.356" v="920" actId="1076"/>
        <pc:sldMkLst>
          <pc:docMk/>
          <pc:sldMk cId="2225229560" sldId="309"/>
        </pc:sldMkLst>
        <pc:spChg chg="mod">
          <ac:chgData name="Dinh Nguyen" userId="75ea2f2f01fb72ed" providerId="LiveId" clId="{626F833E-B86D-3049-B71B-882480675160}" dt="2023-05-22T07:31:52.391" v="906" actId="20577"/>
          <ac:spMkLst>
            <pc:docMk/>
            <pc:sldMk cId="2225229560" sldId="309"/>
            <ac:spMk id="140" creationId="{00000000-0000-0000-0000-000000000000}"/>
          </ac:spMkLst>
        </pc:spChg>
        <pc:picChg chg="add mod">
          <ac:chgData name="Dinh Nguyen" userId="75ea2f2f01fb72ed" providerId="LiveId" clId="{626F833E-B86D-3049-B71B-882480675160}" dt="2023-05-22T07:33:33.925" v="914" actId="14100"/>
          <ac:picMkLst>
            <pc:docMk/>
            <pc:sldMk cId="2225229560" sldId="309"/>
            <ac:picMk id="3" creationId="{AF805021-289D-B769-3E8A-F4BF1893E89E}"/>
          </ac:picMkLst>
        </pc:picChg>
        <pc:picChg chg="del">
          <ac:chgData name="Dinh Nguyen" userId="75ea2f2f01fb72ed" providerId="LiveId" clId="{626F833E-B86D-3049-B71B-882480675160}" dt="2023-05-22T07:31:12.855" v="891" actId="478"/>
          <ac:picMkLst>
            <pc:docMk/>
            <pc:sldMk cId="2225229560" sldId="309"/>
            <ac:picMk id="4" creationId="{A5B11142-F1AB-6EA3-412B-741A5809F8EB}"/>
          </ac:picMkLst>
        </pc:picChg>
        <pc:picChg chg="add mod modCrop">
          <ac:chgData name="Dinh Nguyen" userId="75ea2f2f01fb72ed" providerId="LiveId" clId="{626F833E-B86D-3049-B71B-882480675160}" dt="2023-05-22T07:33:55.356" v="920" actId="1076"/>
          <ac:picMkLst>
            <pc:docMk/>
            <pc:sldMk cId="2225229560" sldId="309"/>
            <ac:picMk id="7" creationId="{10F8F550-2E8C-F425-24A9-28D1C51CFA30}"/>
          </ac:picMkLst>
        </pc:picChg>
      </pc:sldChg>
      <pc:sldChg chg="del">
        <pc:chgData name="Dinh Nguyen" userId="75ea2f2f01fb72ed" providerId="LiveId" clId="{626F833E-B86D-3049-B71B-882480675160}" dt="2023-05-22T05:00:43.264" v="106" actId="2696"/>
        <pc:sldMkLst>
          <pc:docMk/>
          <pc:sldMk cId="2842294016" sldId="309"/>
        </pc:sldMkLst>
      </pc:sldChg>
      <pc:sldChg chg="del">
        <pc:chgData name="Dinh Nguyen" userId="75ea2f2f01fb72ed" providerId="LiveId" clId="{626F833E-B86D-3049-B71B-882480675160}" dt="2023-05-22T05:00:43.291" v="115" actId="2696"/>
        <pc:sldMkLst>
          <pc:docMk/>
          <pc:sldMk cId="738762764" sldId="310"/>
        </pc:sldMkLst>
      </pc:sldChg>
      <pc:sldChg chg="delSp modSp add mod">
        <pc:chgData name="Dinh Nguyen" userId="75ea2f2f01fb72ed" providerId="LiveId" clId="{626F833E-B86D-3049-B71B-882480675160}" dt="2023-05-22T07:42:15.048" v="1089"/>
        <pc:sldMkLst>
          <pc:docMk/>
          <pc:sldMk cId="2943869978" sldId="310"/>
        </pc:sldMkLst>
        <pc:spChg chg="mod">
          <ac:chgData name="Dinh Nguyen" userId="75ea2f2f01fb72ed" providerId="LiveId" clId="{626F833E-B86D-3049-B71B-882480675160}" dt="2023-05-22T07:37:35.878" v="964" actId="20577"/>
          <ac:spMkLst>
            <pc:docMk/>
            <pc:sldMk cId="2943869978" sldId="310"/>
            <ac:spMk id="139" creationId="{00000000-0000-0000-0000-000000000000}"/>
          </ac:spMkLst>
        </pc:spChg>
        <pc:spChg chg="mod">
          <ac:chgData name="Dinh Nguyen" userId="75ea2f2f01fb72ed" providerId="LiveId" clId="{626F833E-B86D-3049-B71B-882480675160}" dt="2023-05-22T07:42:15.048" v="1089"/>
          <ac:spMkLst>
            <pc:docMk/>
            <pc:sldMk cId="2943869978" sldId="310"/>
            <ac:spMk id="140" creationId="{00000000-0000-0000-0000-000000000000}"/>
          </ac:spMkLst>
        </pc:spChg>
        <pc:picChg chg="del">
          <ac:chgData name="Dinh Nguyen" userId="75ea2f2f01fb72ed" providerId="LiveId" clId="{626F833E-B86D-3049-B71B-882480675160}" dt="2023-05-22T07:37:38.416" v="966" actId="478"/>
          <ac:picMkLst>
            <pc:docMk/>
            <pc:sldMk cId="2943869978" sldId="310"/>
            <ac:picMk id="3" creationId="{AF805021-289D-B769-3E8A-F4BF1893E89E}"/>
          </ac:picMkLst>
        </pc:picChg>
        <pc:picChg chg="del">
          <ac:chgData name="Dinh Nguyen" userId="75ea2f2f01fb72ed" providerId="LiveId" clId="{626F833E-B86D-3049-B71B-882480675160}" dt="2023-05-22T07:37:37.577" v="965" actId="478"/>
          <ac:picMkLst>
            <pc:docMk/>
            <pc:sldMk cId="2943869978" sldId="310"/>
            <ac:picMk id="7" creationId="{10F8F550-2E8C-F425-24A9-28D1C51CFA30}"/>
          </ac:picMkLst>
        </pc:picChg>
      </pc:sldChg>
      <pc:sldChg chg="del">
        <pc:chgData name="Dinh Nguyen" userId="75ea2f2f01fb72ed" providerId="LiveId" clId="{626F833E-B86D-3049-B71B-882480675160}" dt="2023-05-22T05:00:43.310" v="122" actId="2696"/>
        <pc:sldMkLst>
          <pc:docMk/>
          <pc:sldMk cId="2906664709" sldId="311"/>
        </pc:sldMkLst>
      </pc:sldChg>
      <pc:sldChg chg="modSp add mod">
        <pc:chgData name="Dinh Nguyen" userId="75ea2f2f01fb72ed" providerId="LiveId" clId="{626F833E-B86D-3049-B71B-882480675160}" dt="2023-05-22T07:45:35.582" v="1208" actId="207"/>
        <pc:sldMkLst>
          <pc:docMk/>
          <pc:sldMk cId="3680743004" sldId="311"/>
        </pc:sldMkLst>
        <pc:spChg chg="mod">
          <ac:chgData name="Dinh Nguyen" userId="75ea2f2f01fb72ed" providerId="LiveId" clId="{626F833E-B86D-3049-B71B-882480675160}" dt="2023-05-22T07:45:35.582" v="1208" actId="207"/>
          <ac:spMkLst>
            <pc:docMk/>
            <pc:sldMk cId="3680743004" sldId="311"/>
            <ac:spMk id="140" creationId="{00000000-0000-0000-0000-000000000000}"/>
          </ac:spMkLst>
        </pc:spChg>
      </pc:sldChg>
      <pc:sldChg chg="addSp modSp add mod">
        <pc:chgData name="Dinh Nguyen" userId="75ea2f2f01fb72ed" providerId="LiveId" clId="{626F833E-B86D-3049-B71B-882480675160}" dt="2023-05-22T07:47:53.331" v="1225" actId="113"/>
        <pc:sldMkLst>
          <pc:docMk/>
          <pc:sldMk cId="1797015872" sldId="312"/>
        </pc:sldMkLst>
        <pc:spChg chg="mod">
          <ac:chgData name="Dinh Nguyen" userId="75ea2f2f01fb72ed" providerId="LiveId" clId="{626F833E-B86D-3049-B71B-882480675160}" dt="2023-05-22T07:47:53.331" v="1225" actId="113"/>
          <ac:spMkLst>
            <pc:docMk/>
            <pc:sldMk cId="1797015872" sldId="312"/>
            <ac:spMk id="140" creationId="{00000000-0000-0000-0000-000000000000}"/>
          </ac:spMkLst>
        </pc:spChg>
        <pc:picChg chg="add mod">
          <ac:chgData name="Dinh Nguyen" userId="75ea2f2f01fb72ed" providerId="LiveId" clId="{626F833E-B86D-3049-B71B-882480675160}" dt="2023-05-22T07:47:39.207" v="1221" actId="208"/>
          <ac:picMkLst>
            <pc:docMk/>
            <pc:sldMk cId="1797015872" sldId="312"/>
            <ac:picMk id="3" creationId="{4BC54399-BBF2-44A5-7220-222F8581DDD7}"/>
          </ac:picMkLst>
        </pc:picChg>
      </pc:sldChg>
      <pc:sldChg chg="del">
        <pc:chgData name="Dinh Nguyen" userId="75ea2f2f01fb72ed" providerId="LiveId" clId="{626F833E-B86D-3049-B71B-882480675160}" dt="2023-05-22T05:00:43.262" v="104" actId="2696"/>
        <pc:sldMkLst>
          <pc:docMk/>
          <pc:sldMk cId="3933132074" sldId="312"/>
        </pc:sldMkLst>
      </pc:sldChg>
      <pc:sldChg chg="del">
        <pc:chgData name="Dinh Nguyen" userId="75ea2f2f01fb72ed" providerId="LiveId" clId="{626F833E-B86D-3049-B71B-882480675160}" dt="2023-05-22T05:00:43.293" v="117" actId="2696"/>
        <pc:sldMkLst>
          <pc:docMk/>
          <pc:sldMk cId="1957175420" sldId="313"/>
        </pc:sldMkLst>
      </pc:sldChg>
      <pc:sldChg chg="del">
        <pc:chgData name="Dinh Nguyen" userId="75ea2f2f01fb72ed" providerId="LiveId" clId="{626F833E-B86D-3049-B71B-882480675160}" dt="2023-05-22T05:00:43.263" v="105" actId="2696"/>
        <pc:sldMkLst>
          <pc:docMk/>
          <pc:sldMk cId="2409128969" sldId="314"/>
        </pc:sldMkLst>
      </pc:sldChg>
      <pc:sldChg chg="del">
        <pc:chgData name="Dinh Nguyen" userId="75ea2f2f01fb72ed" providerId="LiveId" clId="{626F833E-B86D-3049-B71B-882480675160}" dt="2023-05-22T05:00:43.295" v="119" actId="2696"/>
        <pc:sldMkLst>
          <pc:docMk/>
          <pc:sldMk cId="2413997455" sldId="315"/>
        </pc:sldMkLst>
      </pc:sldChg>
      <pc:sldChg chg="del">
        <pc:chgData name="Dinh Nguyen" userId="75ea2f2f01fb72ed" providerId="LiveId" clId="{626F833E-B86D-3049-B71B-882480675160}" dt="2023-05-22T05:00:43.261" v="103" actId="2696"/>
        <pc:sldMkLst>
          <pc:docMk/>
          <pc:sldMk cId="1947621679" sldId="316"/>
        </pc:sldMkLst>
      </pc:sldChg>
      <pc:sldChg chg="del">
        <pc:chgData name="Dinh Nguyen" userId="75ea2f2f01fb72ed" providerId="LiveId" clId="{626F833E-B86D-3049-B71B-882480675160}" dt="2023-05-22T05:00:43.290" v="114" actId="2696"/>
        <pc:sldMkLst>
          <pc:docMk/>
          <pc:sldMk cId="2074488520" sldId="317"/>
        </pc:sldMkLst>
      </pc:sldChg>
      <pc:sldChg chg="del">
        <pc:chgData name="Dinh Nguyen" userId="75ea2f2f01fb72ed" providerId="LiveId" clId="{626F833E-B86D-3049-B71B-882480675160}" dt="2023-05-22T05:00:43.265" v="107" actId="2696"/>
        <pc:sldMkLst>
          <pc:docMk/>
          <pc:sldMk cId="1785610648" sldId="318"/>
        </pc:sldMkLst>
      </pc:sldChg>
      <pc:sldChg chg="del">
        <pc:chgData name="Dinh Nguyen" userId="75ea2f2f01fb72ed" providerId="LiveId" clId="{626F833E-B86D-3049-B71B-882480675160}" dt="2023-05-22T05:00:43.289" v="113" actId="2696"/>
        <pc:sldMkLst>
          <pc:docMk/>
          <pc:sldMk cId="2960796563" sldId="319"/>
        </pc:sldMkLst>
      </pc:sldChg>
    </pc:docChg>
  </pc:docChgLst>
  <pc:docChgLst>
    <pc:chgData name="Dinh Nguyen" userId="75ea2f2f01fb72ed" providerId="LiveId" clId="{FC38DF30-3A81-5E45-8DD1-F4284ECE2513}"/>
    <pc:docChg chg="undo custSel addSld delSld modSld sldOrd">
      <pc:chgData name="Dinh Nguyen" userId="75ea2f2f01fb72ed" providerId="LiveId" clId="{FC38DF30-3A81-5E45-8DD1-F4284ECE2513}" dt="2023-05-23T09:41:53.842" v="1330"/>
      <pc:docMkLst>
        <pc:docMk/>
      </pc:docMkLst>
      <pc:sldChg chg="modSp mod">
        <pc:chgData name="Dinh Nguyen" userId="75ea2f2f01fb72ed" providerId="LiveId" clId="{FC38DF30-3A81-5E45-8DD1-F4284ECE2513}" dt="2023-05-23T01:30:45.847" v="26" actId="20577"/>
        <pc:sldMkLst>
          <pc:docMk/>
          <pc:sldMk cId="0" sldId="256"/>
        </pc:sldMkLst>
        <pc:spChg chg="mod">
          <ac:chgData name="Dinh Nguyen" userId="75ea2f2f01fb72ed" providerId="LiveId" clId="{FC38DF30-3A81-5E45-8DD1-F4284ECE2513}" dt="2023-05-23T01:30:45.847" v="26" actId="20577"/>
          <ac:spMkLst>
            <pc:docMk/>
            <pc:sldMk cId="0" sldId="256"/>
            <ac:spMk id="104" creationId="{00000000-0000-0000-0000-000000000000}"/>
          </ac:spMkLst>
        </pc:spChg>
      </pc:sldChg>
      <pc:sldChg chg="modSp mod">
        <pc:chgData name="Dinh Nguyen" userId="75ea2f2f01fb72ed" providerId="LiveId" clId="{FC38DF30-3A81-5E45-8DD1-F4284ECE2513}" dt="2023-05-23T07:55:33.911" v="1070" actId="20577"/>
        <pc:sldMkLst>
          <pc:docMk/>
          <pc:sldMk cId="0" sldId="257"/>
        </pc:sldMkLst>
        <pc:spChg chg="mod">
          <ac:chgData name="Dinh Nguyen" userId="75ea2f2f01fb72ed" providerId="LiveId" clId="{FC38DF30-3A81-5E45-8DD1-F4284ECE2513}" dt="2023-05-23T07:55:33.911" v="1070" actId="20577"/>
          <ac:spMkLst>
            <pc:docMk/>
            <pc:sldMk cId="0" sldId="257"/>
            <ac:spMk id="111" creationId="{00000000-0000-0000-0000-000000000000}"/>
          </ac:spMkLst>
        </pc:spChg>
      </pc:sldChg>
      <pc:sldChg chg="modSp mod">
        <pc:chgData name="Dinh Nguyen" userId="75ea2f2f01fb72ed" providerId="LiveId" clId="{FC38DF30-3A81-5E45-8DD1-F4284ECE2513}" dt="2023-05-23T07:55:44.444" v="1071"/>
        <pc:sldMkLst>
          <pc:docMk/>
          <pc:sldMk cId="0" sldId="259"/>
        </pc:sldMkLst>
        <pc:spChg chg="mod">
          <ac:chgData name="Dinh Nguyen" userId="75ea2f2f01fb72ed" providerId="LiveId" clId="{FC38DF30-3A81-5E45-8DD1-F4284ECE2513}" dt="2023-05-23T07:55:44.444" v="1071"/>
          <ac:spMkLst>
            <pc:docMk/>
            <pc:sldMk cId="0" sldId="259"/>
            <ac:spMk id="125" creationId="{00000000-0000-0000-0000-000000000000}"/>
          </ac:spMkLst>
        </pc:spChg>
      </pc:sldChg>
      <pc:sldChg chg="modSp mod">
        <pc:chgData name="Dinh Nguyen" userId="75ea2f2f01fb72ed" providerId="LiveId" clId="{FC38DF30-3A81-5E45-8DD1-F4284ECE2513}" dt="2023-05-23T01:30:53.312" v="36" actId="20577"/>
        <pc:sldMkLst>
          <pc:docMk/>
          <pc:sldMk cId="0" sldId="260"/>
        </pc:sldMkLst>
        <pc:spChg chg="mod">
          <ac:chgData name="Dinh Nguyen" userId="75ea2f2f01fb72ed" providerId="LiveId" clId="{FC38DF30-3A81-5E45-8DD1-F4284ECE2513}" dt="2023-05-23T01:30:53.312" v="36" actId="20577"/>
          <ac:spMkLst>
            <pc:docMk/>
            <pc:sldMk cId="0" sldId="260"/>
            <ac:spMk id="131" creationId="{00000000-0000-0000-0000-000000000000}"/>
          </ac:spMkLst>
        </pc:spChg>
      </pc:sldChg>
      <pc:sldChg chg="addSp delSp modSp mod">
        <pc:chgData name="Dinh Nguyen" userId="75ea2f2f01fb72ed" providerId="LiveId" clId="{FC38DF30-3A81-5E45-8DD1-F4284ECE2513}" dt="2023-05-23T02:38:04.522" v="116" actId="20577"/>
        <pc:sldMkLst>
          <pc:docMk/>
          <pc:sldMk cId="0" sldId="261"/>
        </pc:sldMkLst>
        <pc:spChg chg="mod">
          <ac:chgData name="Dinh Nguyen" userId="75ea2f2f01fb72ed" providerId="LiveId" clId="{FC38DF30-3A81-5E45-8DD1-F4284ECE2513}" dt="2023-05-23T01:31:00.111" v="44" actId="20577"/>
          <ac:spMkLst>
            <pc:docMk/>
            <pc:sldMk cId="0" sldId="261"/>
            <ac:spMk id="139" creationId="{00000000-0000-0000-0000-000000000000}"/>
          </ac:spMkLst>
        </pc:spChg>
        <pc:spChg chg="mod">
          <ac:chgData name="Dinh Nguyen" userId="75ea2f2f01fb72ed" providerId="LiveId" clId="{FC38DF30-3A81-5E45-8DD1-F4284ECE2513}" dt="2023-05-23T02:38:04.522" v="116" actId="20577"/>
          <ac:spMkLst>
            <pc:docMk/>
            <pc:sldMk cId="0" sldId="261"/>
            <ac:spMk id="140" creationId="{00000000-0000-0000-0000-000000000000}"/>
          </ac:spMkLst>
        </pc:spChg>
        <pc:picChg chg="add mod">
          <ac:chgData name="Dinh Nguyen" userId="75ea2f2f01fb72ed" providerId="LiveId" clId="{FC38DF30-3A81-5E45-8DD1-F4284ECE2513}" dt="2023-05-23T02:37:48.092" v="110" actId="1076"/>
          <ac:picMkLst>
            <pc:docMk/>
            <pc:sldMk cId="0" sldId="261"/>
            <ac:picMk id="2" creationId="{8B18E224-77BF-5490-8717-A7646EC00AA1}"/>
          </ac:picMkLst>
        </pc:picChg>
        <pc:picChg chg="add mod">
          <ac:chgData name="Dinh Nguyen" userId="75ea2f2f01fb72ed" providerId="LiveId" clId="{FC38DF30-3A81-5E45-8DD1-F4284ECE2513}" dt="2023-05-23T02:37:45.808" v="109" actId="14100"/>
          <ac:picMkLst>
            <pc:docMk/>
            <pc:sldMk cId="0" sldId="261"/>
            <ac:picMk id="3" creationId="{D10776C6-8A9D-5C6A-F53A-C90BD3637552}"/>
          </ac:picMkLst>
        </pc:picChg>
        <pc:picChg chg="del">
          <ac:chgData name="Dinh Nguyen" userId="75ea2f2f01fb72ed" providerId="LiveId" clId="{FC38DF30-3A81-5E45-8DD1-F4284ECE2513}" dt="2023-05-23T02:36:08.956" v="45" actId="478"/>
          <ac:picMkLst>
            <pc:docMk/>
            <pc:sldMk cId="0" sldId="261"/>
            <ac:picMk id="1026" creationId="{02CA9723-AE02-84B3-C8CD-0A655EC8259A}"/>
          </ac:picMkLst>
        </pc:picChg>
        <pc:picChg chg="del">
          <ac:chgData name="Dinh Nguyen" userId="75ea2f2f01fb72ed" providerId="LiveId" clId="{FC38DF30-3A81-5E45-8DD1-F4284ECE2513}" dt="2023-05-23T02:36:08.956" v="45" actId="478"/>
          <ac:picMkLst>
            <pc:docMk/>
            <pc:sldMk cId="0" sldId="261"/>
            <ac:picMk id="1028" creationId="{4FA9E754-261C-446E-0D70-B796C4CB90FE}"/>
          </ac:picMkLst>
        </pc:picChg>
      </pc:sldChg>
      <pc:sldChg chg="del">
        <pc:chgData name="Dinh Nguyen" userId="75ea2f2f01fb72ed" providerId="LiveId" clId="{FC38DF30-3A81-5E45-8DD1-F4284ECE2513}" dt="2023-05-23T01:30:40.474" v="0" actId="2696"/>
        <pc:sldMkLst>
          <pc:docMk/>
          <pc:sldMk cId="1355578299" sldId="299"/>
        </pc:sldMkLst>
      </pc:sldChg>
      <pc:sldChg chg="addSp delSp modSp add mod">
        <pc:chgData name="Dinh Nguyen" userId="75ea2f2f01fb72ed" providerId="LiveId" clId="{FC38DF30-3A81-5E45-8DD1-F4284ECE2513}" dt="2023-05-23T02:39:07.011" v="142" actId="1076"/>
        <pc:sldMkLst>
          <pc:docMk/>
          <pc:sldMk cId="3029195662" sldId="299"/>
        </pc:sldMkLst>
        <pc:spChg chg="add del mod">
          <ac:chgData name="Dinh Nguyen" userId="75ea2f2f01fb72ed" providerId="LiveId" clId="{FC38DF30-3A81-5E45-8DD1-F4284ECE2513}" dt="2023-05-23T02:38:55.951" v="138" actId="478"/>
          <ac:spMkLst>
            <pc:docMk/>
            <pc:sldMk cId="3029195662" sldId="299"/>
            <ac:spMk id="5" creationId="{8E4ABC03-5033-8BF6-1C11-34436D7EAD75}"/>
          </ac:spMkLst>
        </pc:spChg>
        <pc:spChg chg="mod">
          <ac:chgData name="Dinh Nguyen" userId="75ea2f2f01fb72ed" providerId="LiveId" clId="{FC38DF30-3A81-5E45-8DD1-F4284ECE2513}" dt="2023-05-23T02:38:49.117" v="135" actId="20577"/>
          <ac:spMkLst>
            <pc:docMk/>
            <pc:sldMk cId="3029195662" sldId="299"/>
            <ac:spMk id="139" creationId="{00000000-0000-0000-0000-000000000000}"/>
          </ac:spMkLst>
        </pc:spChg>
        <pc:spChg chg="del">
          <ac:chgData name="Dinh Nguyen" userId="75ea2f2f01fb72ed" providerId="LiveId" clId="{FC38DF30-3A81-5E45-8DD1-F4284ECE2513}" dt="2023-05-23T02:38:51.539" v="136" actId="478"/>
          <ac:spMkLst>
            <pc:docMk/>
            <pc:sldMk cId="3029195662" sldId="299"/>
            <ac:spMk id="140" creationId="{00000000-0000-0000-0000-000000000000}"/>
          </ac:spMkLst>
        </pc:spChg>
        <pc:picChg chg="del">
          <ac:chgData name="Dinh Nguyen" userId="75ea2f2f01fb72ed" providerId="LiveId" clId="{FC38DF30-3A81-5E45-8DD1-F4284ECE2513}" dt="2023-05-23T02:38:44.366" v="118" actId="478"/>
          <ac:picMkLst>
            <pc:docMk/>
            <pc:sldMk cId="3029195662" sldId="299"/>
            <ac:picMk id="2" creationId="{8B18E224-77BF-5490-8717-A7646EC00AA1}"/>
          </ac:picMkLst>
        </pc:picChg>
        <pc:picChg chg="del">
          <ac:chgData name="Dinh Nguyen" userId="75ea2f2f01fb72ed" providerId="LiveId" clId="{FC38DF30-3A81-5E45-8DD1-F4284ECE2513}" dt="2023-05-23T02:38:44.366" v="118" actId="478"/>
          <ac:picMkLst>
            <pc:docMk/>
            <pc:sldMk cId="3029195662" sldId="299"/>
            <ac:picMk id="3" creationId="{D10776C6-8A9D-5C6A-F53A-C90BD3637552}"/>
          </ac:picMkLst>
        </pc:picChg>
        <pc:picChg chg="add mod">
          <ac:chgData name="Dinh Nguyen" userId="75ea2f2f01fb72ed" providerId="LiveId" clId="{FC38DF30-3A81-5E45-8DD1-F4284ECE2513}" dt="2023-05-23T02:39:07.011" v="142" actId="1076"/>
          <ac:picMkLst>
            <pc:docMk/>
            <pc:sldMk cId="3029195662" sldId="299"/>
            <ac:picMk id="6" creationId="{E3285F96-C48B-9982-1DDA-F1A642757CDF}"/>
          </ac:picMkLst>
        </pc:picChg>
        <pc:picChg chg="add mod">
          <ac:chgData name="Dinh Nguyen" userId="75ea2f2f01fb72ed" providerId="LiveId" clId="{FC38DF30-3A81-5E45-8DD1-F4284ECE2513}" dt="2023-05-23T02:39:01.190" v="140" actId="1076"/>
          <ac:picMkLst>
            <pc:docMk/>
            <pc:sldMk cId="3029195662" sldId="299"/>
            <ac:picMk id="7" creationId="{5EEDF9DD-5915-369C-7381-576064535DF6}"/>
          </ac:picMkLst>
        </pc:picChg>
      </pc:sldChg>
      <pc:sldChg chg="del">
        <pc:chgData name="Dinh Nguyen" userId="75ea2f2f01fb72ed" providerId="LiveId" clId="{FC38DF30-3A81-5E45-8DD1-F4284ECE2513}" dt="2023-05-23T01:30:40.501" v="13" actId="2696"/>
        <pc:sldMkLst>
          <pc:docMk/>
          <pc:sldMk cId="8741178" sldId="300"/>
        </pc:sldMkLst>
      </pc:sldChg>
      <pc:sldChg chg="addSp delSp modSp add mod">
        <pc:chgData name="Dinh Nguyen" userId="75ea2f2f01fb72ed" providerId="LiveId" clId="{FC38DF30-3A81-5E45-8DD1-F4284ECE2513}" dt="2023-05-23T02:55:34.988" v="312" actId="20577"/>
        <pc:sldMkLst>
          <pc:docMk/>
          <pc:sldMk cId="578100838" sldId="300"/>
        </pc:sldMkLst>
        <pc:spChg chg="add mod">
          <ac:chgData name="Dinh Nguyen" userId="75ea2f2f01fb72ed" providerId="LiveId" clId="{FC38DF30-3A81-5E45-8DD1-F4284ECE2513}" dt="2023-05-23T02:55:34.988" v="312" actId="20577"/>
          <ac:spMkLst>
            <pc:docMk/>
            <pc:sldMk cId="578100838" sldId="300"/>
            <ac:spMk id="2" creationId="{308AF877-C1B8-8640-6C27-90DB439EFFEC}"/>
          </ac:spMkLst>
        </pc:spChg>
        <pc:spChg chg="mod">
          <ac:chgData name="Dinh Nguyen" userId="75ea2f2f01fb72ed" providerId="LiveId" clId="{FC38DF30-3A81-5E45-8DD1-F4284ECE2513}" dt="2023-05-23T02:39:49.947" v="167" actId="20577"/>
          <ac:spMkLst>
            <pc:docMk/>
            <pc:sldMk cId="578100838" sldId="300"/>
            <ac:spMk id="139" creationId="{00000000-0000-0000-0000-000000000000}"/>
          </ac:spMkLst>
        </pc:spChg>
        <pc:picChg chg="del">
          <ac:chgData name="Dinh Nguyen" userId="75ea2f2f01fb72ed" providerId="LiveId" clId="{FC38DF30-3A81-5E45-8DD1-F4284ECE2513}" dt="2023-05-23T02:39:40.294" v="144" actId="478"/>
          <ac:picMkLst>
            <pc:docMk/>
            <pc:sldMk cId="578100838" sldId="300"/>
            <ac:picMk id="6" creationId="{E3285F96-C48B-9982-1DDA-F1A642757CDF}"/>
          </ac:picMkLst>
        </pc:picChg>
        <pc:picChg chg="del">
          <ac:chgData name="Dinh Nguyen" userId="75ea2f2f01fb72ed" providerId="LiveId" clId="{FC38DF30-3A81-5E45-8DD1-F4284ECE2513}" dt="2023-05-23T02:39:40.294" v="144" actId="478"/>
          <ac:picMkLst>
            <pc:docMk/>
            <pc:sldMk cId="578100838" sldId="300"/>
            <ac:picMk id="7" creationId="{5EEDF9DD-5915-369C-7381-576064535DF6}"/>
          </ac:picMkLst>
        </pc:picChg>
        <pc:picChg chg="add mod">
          <ac:chgData name="Dinh Nguyen" userId="75ea2f2f01fb72ed" providerId="LiveId" clId="{FC38DF30-3A81-5E45-8DD1-F4284ECE2513}" dt="2023-05-23T02:40:44.987" v="177" actId="1076"/>
          <ac:picMkLst>
            <pc:docMk/>
            <pc:sldMk cId="578100838" sldId="300"/>
            <ac:picMk id="1026" creationId="{2395C5FE-35B0-0876-C4E5-957151F660A1}"/>
          </ac:picMkLst>
        </pc:picChg>
      </pc:sldChg>
      <pc:sldChg chg="modSp add mod">
        <pc:chgData name="Dinh Nguyen" userId="75ea2f2f01fb72ed" providerId="LiveId" clId="{FC38DF30-3A81-5E45-8DD1-F4284ECE2513}" dt="2023-05-23T02:55:31.888" v="311" actId="20577"/>
        <pc:sldMkLst>
          <pc:docMk/>
          <pc:sldMk cId="1743731897" sldId="301"/>
        </pc:sldMkLst>
        <pc:spChg chg="mod">
          <ac:chgData name="Dinh Nguyen" userId="75ea2f2f01fb72ed" providerId="LiveId" clId="{FC38DF30-3A81-5E45-8DD1-F4284ECE2513}" dt="2023-05-23T02:55:31.888" v="311" actId="20577"/>
          <ac:spMkLst>
            <pc:docMk/>
            <pc:sldMk cId="1743731897" sldId="301"/>
            <ac:spMk id="2" creationId="{308AF877-C1B8-8640-6C27-90DB439EFFEC}"/>
          </ac:spMkLst>
        </pc:spChg>
        <pc:picChg chg="mod">
          <ac:chgData name="Dinh Nguyen" userId="75ea2f2f01fb72ed" providerId="LiveId" clId="{FC38DF30-3A81-5E45-8DD1-F4284ECE2513}" dt="2023-05-23T02:41:25.673" v="184" actId="1076"/>
          <ac:picMkLst>
            <pc:docMk/>
            <pc:sldMk cId="1743731897" sldId="301"/>
            <ac:picMk id="1026" creationId="{2395C5FE-35B0-0876-C4E5-957151F660A1}"/>
          </ac:picMkLst>
        </pc:picChg>
      </pc:sldChg>
      <pc:sldChg chg="del">
        <pc:chgData name="Dinh Nguyen" userId="75ea2f2f01fb72ed" providerId="LiveId" clId="{FC38DF30-3A81-5E45-8DD1-F4284ECE2513}" dt="2023-05-23T01:30:40.481" v="2" actId="2696"/>
        <pc:sldMkLst>
          <pc:docMk/>
          <pc:sldMk cId="4020061479" sldId="301"/>
        </pc:sldMkLst>
      </pc:sldChg>
      <pc:sldChg chg="del">
        <pc:chgData name="Dinh Nguyen" userId="75ea2f2f01fb72ed" providerId="LiveId" clId="{FC38DF30-3A81-5E45-8DD1-F4284ECE2513}" dt="2023-05-23T01:30:40.511" v="18" actId="2696"/>
        <pc:sldMkLst>
          <pc:docMk/>
          <pc:sldMk cId="1008424106" sldId="302"/>
        </pc:sldMkLst>
      </pc:sldChg>
      <pc:sldChg chg="modSp add mod">
        <pc:chgData name="Dinh Nguyen" userId="75ea2f2f01fb72ed" providerId="LiveId" clId="{FC38DF30-3A81-5E45-8DD1-F4284ECE2513}" dt="2023-05-23T02:55:46.802" v="329" actId="20577"/>
        <pc:sldMkLst>
          <pc:docMk/>
          <pc:sldMk cId="1761086513" sldId="302"/>
        </pc:sldMkLst>
        <pc:spChg chg="mod">
          <ac:chgData name="Dinh Nguyen" userId="75ea2f2f01fb72ed" providerId="LiveId" clId="{FC38DF30-3A81-5E45-8DD1-F4284ECE2513}" dt="2023-05-23T02:55:46.802" v="329" actId="20577"/>
          <ac:spMkLst>
            <pc:docMk/>
            <pc:sldMk cId="1761086513" sldId="302"/>
            <ac:spMk id="2" creationId="{308AF877-C1B8-8640-6C27-90DB439EFFEC}"/>
          </ac:spMkLst>
        </pc:spChg>
        <pc:picChg chg="mod">
          <ac:chgData name="Dinh Nguyen" userId="75ea2f2f01fb72ed" providerId="LiveId" clId="{FC38DF30-3A81-5E45-8DD1-F4284ECE2513}" dt="2023-05-23T02:42:05.786" v="189" actId="1076"/>
          <ac:picMkLst>
            <pc:docMk/>
            <pc:sldMk cId="1761086513" sldId="302"/>
            <ac:picMk id="1026" creationId="{2395C5FE-35B0-0876-C4E5-957151F660A1}"/>
          </ac:picMkLst>
        </pc:picChg>
      </pc:sldChg>
      <pc:sldChg chg="addSp delSp modSp add mod">
        <pc:chgData name="Dinh Nguyen" userId="75ea2f2f01fb72ed" providerId="LiveId" clId="{FC38DF30-3A81-5E45-8DD1-F4284ECE2513}" dt="2023-05-23T02:47:30.310" v="233" actId="1076"/>
        <pc:sldMkLst>
          <pc:docMk/>
          <pc:sldMk cId="2542299620" sldId="303"/>
        </pc:sldMkLst>
        <pc:spChg chg="add mod">
          <ac:chgData name="Dinh Nguyen" userId="75ea2f2f01fb72ed" providerId="LiveId" clId="{FC38DF30-3A81-5E45-8DD1-F4284ECE2513}" dt="2023-05-23T02:46:15.214" v="225" actId="14100"/>
          <ac:spMkLst>
            <pc:docMk/>
            <pc:sldMk cId="2542299620" sldId="303"/>
            <ac:spMk id="2" creationId="{EEF56938-09FD-D1BD-650F-444CFA2DDE21}"/>
          </ac:spMkLst>
        </pc:spChg>
        <pc:picChg chg="add mod modCrop">
          <ac:chgData name="Dinh Nguyen" userId="75ea2f2f01fb72ed" providerId="LiveId" clId="{FC38DF30-3A81-5E45-8DD1-F4284ECE2513}" dt="2023-05-23T02:47:30.310" v="233" actId="1076"/>
          <ac:picMkLst>
            <pc:docMk/>
            <pc:sldMk cId="2542299620" sldId="303"/>
            <ac:picMk id="3" creationId="{030F2333-2ED0-85D2-75F1-6BD4DDD7D17E}"/>
          </ac:picMkLst>
        </pc:picChg>
        <pc:picChg chg="del">
          <ac:chgData name="Dinh Nguyen" userId="75ea2f2f01fb72ed" providerId="LiveId" clId="{FC38DF30-3A81-5E45-8DD1-F4284ECE2513}" dt="2023-05-23T02:43:22.233" v="191" actId="478"/>
          <ac:picMkLst>
            <pc:docMk/>
            <pc:sldMk cId="2542299620" sldId="303"/>
            <ac:picMk id="6" creationId="{E3285F96-C48B-9982-1DDA-F1A642757CDF}"/>
          </ac:picMkLst>
        </pc:picChg>
        <pc:picChg chg="del">
          <ac:chgData name="Dinh Nguyen" userId="75ea2f2f01fb72ed" providerId="LiveId" clId="{FC38DF30-3A81-5E45-8DD1-F4284ECE2513}" dt="2023-05-23T02:43:22.233" v="191" actId="478"/>
          <ac:picMkLst>
            <pc:docMk/>
            <pc:sldMk cId="2542299620" sldId="303"/>
            <ac:picMk id="7" creationId="{5EEDF9DD-5915-369C-7381-576064535DF6}"/>
          </ac:picMkLst>
        </pc:picChg>
      </pc:sldChg>
      <pc:sldChg chg="del">
        <pc:chgData name="Dinh Nguyen" userId="75ea2f2f01fb72ed" providerId="LiveId" clId="{FC38DF30-3A81-5E45-8DD1-F4284ECE2513}" dt="2023-05-23T01:30:40.491" v="11" actId="2696"/>
        <pc:sldMkLst>
          <pc:docMk/>
          <pc:sldMk cId="3020417051" sldId="303"/>
        </pc:sldMkLst>
      </pc:sldChg>
      <pc:sldChg chg="addSp modSp add mod">
        <pc:chgData name="Dinh Nguyen" userId="75ea2f2f01fb72ed" providerId="LiveId" clId="{FC38DF30-3A81-5E45-8DD1-F4284ECE2513}" dt="2023-05-23T02:51:13.736" v="262" actId="1076"/>
        <pc:sldMkLst>
          <pc:docMk/>
          <pc:sldMk cId="1469570172" sldId="304"/>
        </pc:sldMkLst>
        <pc:spChg chg="mod">
          <ac:chgData name="Dinh Nguyen" userId="75ea2f2f01fb72ed" providerId="LiveId" clId="{FC38DF30-3A81-5E45-8DD1-F4284ECE2513}" dt="2023-05-23T02:50:42.760" v="256" actId="113"/>
          <ac:spMkLst>
            <pc:docMk/>
            <pc:sldMk cId="1469570172" sldId="304"/>
            <ac:spMk id="2" creationId="{EEF56938-09FD-D1BD-650F-444CFA2DDE21}"/>
          </ac:spMkLst>
        </pc:spChg>
        <pc:picChg chg="add mod modCrop">
          <ac:chgData name="Dinh Nguyen" userId="75ea2f2f01fb72ed" providerId="LiveId" clId="{FC38DF30-3A81-5E45-8DD1-F4284ECE2513}" dt="2023-05-23T02:51:13.736" v="262" actId="1076"/>
          <ac:picMkLst>
            <pc:docMk/>
            <pc:sldMk cId="1469570172" sldId="304"/>
            <ac:picMk id="3" creationId="{8BBBF19C-F439-9661-D8CE-DD7D7757C7E2}"/>
          </ac:picMkLst>
        </pc:picChg>
      </pc:sldChg>
      <pc:sldChg chg="del">
        <pc:chgData name="Dinh Nguyen" userId="75ea2f2f01fb72ed" providerId="LiveId" clId="{FC38DF30-3A81-5E45-8DD1-F4284ECE2513}" dt="2023-05-23T01:30:40.489" v="9" actId="2696"/>
        <pc:sldMkLst>
          <pc:docMk/>
          <pc:sldMk cId="3542357908" sldId="304"/>
        </pc:sldMkLst>
      </pc:sldChg>
      <pc:sldChg chg="modSp add mod">
        <pc:chgData name="Dinh Nguyen" userId="75ea2f2f01fb72ed" providerId="LiveId" clId="{FC38DF30-3A81-5E45-8DD1-F4284ECE2513}" dt="2023-05-23T02:52:24.488" v="291" actId="1076"/>
        <pc:sldMkLst>
          <pc:docMk/>
          <pc:sldMk cId="1500528840" sldId="305"/>
        </pc:sldMkLst>
        <pc:spChg chg="mod">
          <ac:chgData name="Dinh Nguyen" userId="75ea2f2f01fb72ed" providerId="LiveId" clId="{FC38DF30-3A81-5E45-8DD1-F4284ECE2513}" dt="2023-05-23T02:52:00.434" v="286" actId="14100"/>
          <ac:spMkLst>
            <pc:docMk/>
            <pc:sldMk cId="1500528840" sldId="305"/>
            <ac:spMk id="2" creationId="{EEF56938-09FD-D1BD-650F-444CFA2DDE21}"/>
          </ac:spMkLst>
        </pc:spChg>
        <pc:picChg chg="mod modCrop">
          <ac:chgData name="Dinh Nguyen" userId="75ea2f2f01fb72ed" providerId="LiveId" clId="{FC38DF30-3A81-5E45-8DD1-F4284ECE2513}" dt="2023-05-23T02:52:24.488" v="291" actId="1076"/>
          <ac:picMkLst>
            <pc:docMk/>
            <pc:sldMk cId="1500528840" sldId="305"/>
            <ac:picMk id="3" creationId="{8BBBF19C-F439-9661-D8CE-DD7D7757C7E2}"/>
          </ac:picMkLst>
        </pc:picChg>
      </pc:sldChg>
      <pc:sldChg chg="del">
        <pc:chgData name="Dinh Nguyen" userId="75ea2f2f01fb72ed" providerId="LiveId" clId="{FC38DF30-3A81-5E45-8DD1-F4284ECE2513}" dt="2023-05-23T01:30:40.493" v="12" actId="2696"/>
        <pc:sldMkLst>
          <pc:docMk/>
          <pc:sldMk cId="4010029944" sldId="305"/>
        </pc:sldMkLst>
      </pc:sldChg>
      <pc:sldChg chg="modSp add mod">
        <pc:chgData name="Dinh Nguyen" userId="75ea2f2f01fb72ed" providerId="LiveId" clId="{FC38DF30-3A81-5E45-8DD1-F4284ECE2513}" dt="2023-05-23T02:55:15.246" v="310" actId="20577"/>
        <pc:sldMkLst>
          <pc:docMk/>
          <pc:sldMk cId="572424810" sldId="306"/>
        </pc:sldMkLst>
        <pc:spChg chg="mod">
          <ac:chgData name="Dinh Nguyen" userId="75ea2f2f01fb72ed" providerId="LiveId" clId="{FC38DF30-3A81-5E45-8DD1-F4284ECE2513}" dt="2023-05-23T02:55:15.246" v="310" actId="20577"/>
          <ac:spMkLst>
            <pc:docMk/>
            <pc:sldMk cId="572424810" sldId="306"/>
            <ac:spMk id="131" creationId="{00000000-0000-0000-0000-000000000000}"/>
          </ac:spMkLst>
        </pc:spChg>
      </pc:sldChg>
      <pc:sldChg chg="del">
        <pc:chgData name="Dinh Nguyen" userId="75ea2f2f01fb72ed" providerId="LiveId" clId="{FC38DF30-3A81-5E45-8DD1-F4284ECE2513}" dt="2023-05-23T01:30:40.482" v="3" actId="2696"/>
        <pc:sldMkLst>
          <pc:docMk/>
          <pc:sldMk cId="4225225540" sldId="306"/>
        </pc:sldMkLst>
      </pc:sldChg>
      <pc:sldChg chg="del">
        <pc:chgData name="Dinh Nguyen" userId="75ea2f2f01fb72ed" providerId="LiveId" clId="{FC38DF30-3A81-5E45-8DD1-F4284ECE2513}" dt="2023-05-23T01:30:40.503" v="14" actId="2696"/>
        <pc:sldMkLst>
          <pc:docMk/>
          <pc:sldMk cId="2088171027" sldId="307"/>
        </pc:sldMkLst>
      </pc:sldChg>
      <pc:sldChg chg="addSp delSp modSp add mod">
        <pc:chgData name="Dinh Nguyen" userId="75ea2f2f01fb72ed" providerId="LiveId" clId="{FC38DF30-3A81-5E45-8DD1-F4284ECE2513}" dt="2023-05-23T03:00:17.606" v="404" actId="1076"/>
        <pc:sldMkLst>
          <pc:docMk/>
          <pc:sldMk cId="3595836897" sldId="307"/>
        </pc:sldMkLst>
        <pc:spChg chg="mod">
          <ac:chgData name="Dinh Nguyen" userId="75ea2f2f01fb72ed" providerId="LiveId" clId="{FC38DF30-3A81-5E45-8DD1-F4284ECE2513}" dt="2023-05-23T02:56:35.712" v="397" actId="14100"/>
          <ac:spMkLst>
            <pc:docMk/>
            <pc:sldMk cId="3595836897" sldId="307"/>
            <ac:spMk id="2" creationId="{308AF877-C1B8-8640-6C27-90DB439EFFEC}"/>
          </ac:spMkLst>
        </pc:spChg>
        <pc:spChg chg="mod">
          <ac:chgData name="Dinh Nguyen" userId="75ea2f2f01fb72ed" providerId="LiveId" clId="{FC38DF30-3A81-5E45-8DD1-F4284ECE2513}" dt="2023-05-23T02:56:08.696" v="345" actId="20577"/>
          <ac:spMkLst>
            <pc:docMk/>
            <pc:sldMk cId="3595836897" sldId="307"/>
            <ac:spMk id="139" creationId="{00000000-0000-0000-0000-000000000000}"/>
          </ac:spMkLst>
        </pc:spChg>
        <pc:picChg chg="add mod">
          <ac:chgData name="Dinh Nguyen" userId="75ea2f2f01fb72ed" providerId="LiveId" clId="{FC38DF30-3A81-5E45-8DD1-F4284ECE2513}" dt="2023-05-23T03:00:17.606" v="404" actId="1076"/>
          <ac:picMkLst>
            <pc:docMk/>
            <pc:sldMk cId="3595836897" sldId="307"/>
            <ac:picMk id="4" creationId="{AB1DA855-69F7-BC4C-E796-8FD97AC2A050}"/>
          </ac:picMkLst>
        </pc:picChg>
        <pc:picChg chg="del">
          <ac:chgData name="Dinh Nguyen" userId="75ea2f2f01fb72ed" providerId="LiveId" clId="{FC38DF30-3A81-5E45-8DD1-F4284ECE2513}" dt="2023-05-23T02:56:03.989" v="331" actId="478"/>
          <ac:picMkLst>
            <pc:docMk/>
            <pc:sldMk cId="3595836897" sldId="307"/>
            <ac:picMk id="1026" creationId="{2395C5FE-35B0-0876-C4E5-957151F660A1}"/>
          </ac:picMkLst>
        </pc:picChg>
      </pc:sldChg>
      <pc:sldChg chg="del">
        <pc:chgData name="Dinh Nguyen" userId="75ea2f2f01fb72ed" providerId="LiveId" clId="{FC38DF30-3A81-5E45-8DD1-F4284ECE2513}" dt="2023-05-23T01:30:40.488" v="8" actId="2696"/>
        <pc:sldMkLst>
          <pc:docMk/>
          <pc:sldMk cId="679257073" sldId="308"/>
        </pc:sldMkLst>
      </pc:sldChg>
      <pc:sldChg chg="addSp delSp modSp add mod">
        <pc:chgData name="Dinh Nguyen" userId="75ea2f2f01fb72ed" providerId="LiveId" clId="{FC38DF30-3A81-5E45-8DD1-F4284ECE2513}" dt="2023-05-23T03:02:32.757" v="448" actId="20577"/>
        <pc:sldMkLst>
          <pc:docMk/>
          <pc:sldMk cId="2486534558" sldId="308"/>
        </pc:sldMkLst>
        <pc:spChg chg="mod">
          <ac:chgData name="Dinh Nguyen" userId="75ea2f2f01fb72ed" providerId="LiveId" clId="{FC38DF30-3A81-5E45-8DD1-F4284ECE2513}" dt="2023-05-23T03:02:32.757" v="448" actId="20577"/>
          <ac:spMkLst>
            <pc:docMk/>
            <pc:sldMk cId="2486534558" sldId="308"/>
            <ac:spMk id="2" creationId="{308AF877-C1B8-8640-6C27-90DB439EFFEC}"/>
          </ac:spMkLst>
        </pc:spChg>
        <pc:picChg chg="del">
          <ac:chgData name="Dinh Nguyen" userId="75ea2f2f01fb72ed" providerId="LiveId" clId="{FC38DF30-3A81-5E45-8DD1-F4284ECE2513}" dt="2023-05-23T03:01:49.250" v="406" actId="478"/>
          <ac:picMkLst>
            <pc:docMk/>
            <pc:sldMk cId="2486534558" sldId="308"/>
            <ac:picMk id="4" creationId="{AB1DA855-69F7-BC4C-E796-8FD97AC2A050}"/>
          </ac:picMkLst>
        </pc:picChg>
        <pc:picChg chg="add mod">
          <ac:chgData name="Dinh Nguyen" userId="75ea2f2f01fb72ed" providerId="LiveId" clId="{FC38DF30-3A81-5E45-8DD1-F4284ECE2513}" dt="2023-05-23T03:02:02.558" v="414" actId="208"/>
          <ac:picMkLst>
            <pc:docMk/>
            <pc:sldMk cId="2486534558" sldId="308"/>
            <ac:picMk id="5" creationId="{CE902F51-5544-E880-0CEE-7EE7ACBDA0CB}"/>
          </ac:picMkLst>
        </pc:picChg>
      </pc:sldChg>
      <pc:sldChg chg="addSp delSp modSp add mod">
        <pc:chgData name="Dinh Nguyen" userId="75ea2f2f01fb72ed" providerId="LiveId" clId="{FC38DF30-3A81-5E45-8DD1-F4284ECE2513}" dt="2023-05-23T03:24:26.714" v="921" actId="255"/>
        <pc:sldMkLst>
          <pc:docMk/>
          <pc:sldMk cId="1046725178" sldId="309"/>
        </pc:sldMkLst>
        <pc:spChg chg="mod">
          <ac:chgData name="Dinh Nguyen" userId="75ea2f2f01fb72ed" providerId="LiveId" clId="{FC38DF30-3A81-5E45-8DD1-F4284ECE2513}" dt="2023-05-23T03:24:26.714" v="921" actId="255"/>
          <ac:spMkLst>
            <pc:docMk/>
            <pc:sldMk cId="1046725178" sldId="309"/>
            <ac:spMk id="2" creationId="{308AF877-C1B8-8640-6C27-90DB439EFFEC}"/>
          </ac:spMkLst>
        </pc:spChg>
        <pc:picChg chg="add mod">
          <ac:chgData name="Dinh Nguyen" userId="75ea2f2f01fb72ed" providerId="LiveId" clId="{FC38DF30-3A81-5E45-8DD1-F4284ECE2513}" dt="2023-05-23T03:10:13.244" v="538" actId="208"/>
          <ac:picMkLst>
            <pc:docMk/>
            <pc:sldMk cId="1046725178" sldId="309"/>
            <ac:picMk id="4" creationId="{4C234425-05B3-2F07-777B-F260E6A8E744}"/>
          </ac:picMkLst>
        </pc:picChg>
        <pc:picChg chg="del">
          <ac:chgData name="Dinh Nguyen" userId="75ea2f2f01fb72ed" providerId="LiveId" clId="{FC38DF30-3A81-5E45-8DD1-F4284ECE2513}" dt="2023-05-23T03:09:42.259" v="524" actId="478"/>
          <ac:picMkLst>
            <pc:docMk/>
            <pc:sldMk cId="1046725178" sldId="309"/>
            <ac:picMk id="5" creationId="{CE902F51-5544-E880-0CEE-7EE7ACBDA0CB}"/>
          </ac:picMkLst>
        </pc:picChg>
        <pc:picChg chg="add mod">
          <ac:chgData name="Dinh Nguyen" userId="75ea2f2f01fb72ed" providerId="LiveId" clId="{FC38DF30-3A81-5E45-8DD1-F4284ECE2513}" dt="2023-05-23T03:10:08.163" v="536" actId="208"/>
          <ac:picMkLst>
            <pc:docMk/>
            <pc:sldMk cId="1046725178" sldId="309"/>
            <ac:picMk id="7" creationId="{076EDCA7-FDF7-E038-478D-9C10952CAF52}"/>
          </ac:picMkLst>
        </pc:picChg>
      </pc:sldChg>
      <pc:sldChg chg="del">
        <pc:chgData name="Dinh Nguyen" userId="75ea2f2f01fb72ed" providerId="LiveId" clId="{FC38DF30-3A81-5E45-8DD1-F4284ECE2513}" dt="2023-05-23T01:30:40.479" v="1" actId="2696"/>
        <pc:sldMkLst>
          <pc:docMk/>
          <pc:sldMk cId="1641735168" sldId="309"/>
        </pc:sldMkLst>
      </pc:sldChg>
      <pc:sldChg chg="del">
        <pc:chgData name="Dinh Nguyen" userId="75ea2f2f01fb72ed" providerId="LiveId" clId="{FC38DF30-3A81-5E45-8DD1-F4284ECE2513}" dt="2023-05-23T01:30:40.487" v="7" actId="2696"/>
        <pc:sldMkLst>
          <pc:docMk/>
          <pc:sldMk cId="2941979333" sldId="310"/>
        </pc:sldMkLst>
      </pc:sldChg>
      <pc:sldChg chg="addSp delSp modSp add mod">
        <pc:chgData name="Dinh Nguyen" userId="75ea2f2f01fb72ed" providerId="LiveId" clId="{FC38DF30-3A81-5E45-8DD1-F4284ECE2513}" dt="2023-05-23T03:24:34.109" v="932" actId="113"/>
        <pc:sldMkLst>
          <pc:docMk/>
          <pc:sldMk cId="3786793987" sldId="310"/>
        </pc:sldMkLst>
        <pc:spChg chg="mod">
          <ac:chgData name="Dinh Nguyen" userId="75ea2f2f01fb72ed" providerId="LiveId" clId="{FC38DF30-3A81-5E45-8DD1-F4284ECE2513}" dt="2023-05-23T03:24:34.109" v="932" actId="113"/>
          <ac:spMkLst>
            <pc:docMk/>
            <pc:sldMk cId="3786793987" sldId="310"/>
            <ac:spMk id="2" creationId="{308AF877-C1B8-8640-6C27-90DB439EFFEC}"/>
          </ac:spMkLst>
        </pc:spChg>
        <pc:picChg chg="del">
          <ac:chgData name="Dinh Nguyen" userId="75ea2f2f01fb72ed" providerId="LiveId" clId="{FC38DF30-3A81-5E45-8DD1-F4284ECE2513}" dt="2023-05-23T03:14:57.846" v="614" actId="478"/>
          <ac:picMkLst>
            <pc:docMk/>
            <pc:sldMk cId="3786793987" sldId="310"/>
            <ac:picMk id="4" creationId="{4C234425-05B3-2F07-777B-F260E6A8E744}"/>
          </ac:picMkLst>
        </pc:picChg>
        <pc:picChg chg="add mod">
          <ac:chgData name="Dinh Nguyen" userId="75ea2f2f01fb72ed" providerId="LiveId" clId="{FC38DF30-3A81-5E45-8DD1-F4284ECE2513}" dt="2023-05-23T03:16:39.488" v="695" actId="1076"/>
          <ac:picMkLst>
            <pc:docMk/>
            <pc:sldMk cId="3786793987" sldId="310"/>
            <ac:picMk id="5" creationId="{CB7B60B3-8880-DB41-7CC3-98212B134DB1}"/>
          </ac:picMkLst>
        </pc:picChg>
        <pc:picChg chg="del">
          <ac:chgData name="Dinh Nguyen" userId="75ea2f2f01fb72ed" providerId="LiveId" clId="{FC38DF30-3A81-5E45-8DD1-F4284ECE2513}" dt="2023-05-23T03:15:29.433" v="667" actId="478"/>
          <ac:picMkLst>
            <pc:docMk/>
            <pc:sldMk cId="3786793987" sldId="310"/>
            <ac:picMk id="7" creationId="{076EDCA7-FDF7-E038-478D-9C10952CAF52}"/>
          </ac:picMkLst>
        </pc:picChg>
      </pc:sldChg>
      <pc:sldChg chg="addSp delSp modSp add mod ord">
        <pc:chgData name="Dinh Nguyen" userId="75ea2f2f01fb72ed" providerId="LiveId" clId="{FC38DF30-3A81-5E45-8DD1-F4284ECE2513}" dt="2023-05-23T03:24:46.785" v="955" actId="113"/>
        <pc:sldMkLst>
          <pc:docMk/>
          <pc:sldMk cId="2126794333" sldId="311"/>
        </pc:sldMkLst>
        <pc:spChg chg="mod">
          <ac:chgData name="Dinh Nguyen" userId="75ea2f2f01fb72ed" providerId="LiveId" clId="{FC38DF30-3A81-5E45-8DD1-F4284ECE2513}" dt="2023-05-23T03:24:46.785" v="955" actId="113"/>
          <ac:spMkLst>
            <pc:docMk/>
            <pc:sldMk cId="2126794333" sldId="311"/>
            <ac:spMk id="2" creationId="{308AF877-C1B8-8640-6C27-90DB439EFFEC}"/>
          </ac:spMkLst>
        </pc:spChg>
        <pc:picChg chg="add del mod">
          <ac:chgData name="Dinh Nguyen" userId="75ea2f2f01fb72ed" providerId="LiveId" clId="{FC38DF30-3A81-5E45-8DD1-F4284ECE2513}" dt="2023-05-23T03:19:11.627" v="799" actId="478"/>
          <ac:picMkLst>
            <pc:docMk/>
            <pc:sldMk cId="2126794333" sldId="311"/>
            <ac:picMk id="4" creationId="{62F29AB6-A6E3-DB49-1D4F-F30546A8196A}"/>
          </ac:picMkLst>
        </pc:picChg>
        <pc:picChg chg="del">
          <ac:chgData name="Dinh Nguyen" userId="75ea2f2f01fb72ed" providerId="LiveId" clId="{FC38DF30-3A81-5E45-8DD1-F4284ECE2513}" dt="2023-05-23T03:16:48.877" v="697" actId="478"/>
          <ac:picMkLst>
            <pc:docMk/>
            <pc:sldMk cId="2126794333" sldId="311"/>
            <ac:picMk id="5" creationId="{CB7B60B3-8880-DB41-7CC3-98212B134DB1}"/>
          </ac:picMkLst>
        </pc:picChg>
      </pc:sldChg>
      <pc:sldChg chg="del">
        <pc:chgData name="Dinh Nguyen" userId="75ea2f2f01fb72ed" providerId="LiveId" clId="{FC38DF30-3A81-5E45-8DD1-F4284ECE2513}" dt="2023-05-23T01:30:40.490" v="10" actId="2696"/>
        <pc:sldMkLst>
          <pc:docMk/>
          <pc:sldMk cId="3856852097" sldId="311"/>
        </pc:sldMkLst>
      </pc:sldChg>
      <pc:sldChg chg="addSp delSp modSp add mod">
        <pc:chgData name="Dinh Nguyen" userId="75ea2f2f01fb72ed" providerId="LiveId" clId="{FC38DF30-3A81-5E45-8DD1-F4284ECE2513}" dt="2023-05-23T03:24:59.749" v="966" actId="113"/>
        <pc:sldMkLst>
          <pc:docMk/>
          <pc:sldMk cId="1430748316" sldId="312"/>
        </pc:sldMkLst>
        <pc:spChg chg="mod">
          <ac:chgData name="Dinh Nguyen" userId="75ea2f2f01fb72ed" providerId="LiveId" clId="{FC38DF30-3A81-5E45-8DD1-F4284ECE2513}" dt="2023-05-23T03:24:59.749" v="966" actId="113"/>
          <ac:spMkLst>
            <pc:docMk/>
            <pc:sldMk cId="1430748316" sldId="312"/>
            <ac:spMk id="2" creationId="{308AF877-C1B8-8640-6C27-90DB439EFFEC}"/>
          </ac:spMkLst>
        </pc:spChg>
        <pc:picChg chg="add del">
          <ac:chgData name="Dinh Nguyen" userId="75ea2f2f01fb72ed" providerId="LiveId" clId="{FC38DF30-3A81-5E45-8DD1-F4284ECE2513}" dt="2023-05-23T03:23:53.966" v="893" actId="478"/>
          <ac:picMkLst>
            <pc:docMk/>
            <pc:sldMk cId="1430748316" sldId="312"/>
            <ac:picMk id="4" creationId="{62F29AB6-A6E3-DB49-1D4F-F30546A8196A}"/>
          </ac:picMkLst>
        </pc:picChg>
        <pc:picChg chg="add del mod">
          <ac:chgData name="Dinh Nguyen" userId="75ea2f2f01fb72ed" providerId="LiveId" clId="{FC38DF30-3A81-5E45-8DD1-F4284ECE2513}" dt="2023-05-23T03:23:53.610" v="892"/>
          <ac:picMkLst>
            <pc:docMk/>
            <pc:sldMk cId="1430748316" sldId="312"/>
            <ac:picMk id="5" creationId="{E381081F-A3C3-B62F-7C28-9448E86457A6}"/>
          </ac:picMkLst>
        </pc:picChg>
      </pc:sldChg>
      <pc:sldChg chg="del">
        <pc:chgData name="Dinh Nguyen" userId="75ea2f2f01fb72ed" providerId="LiveId" clId="{FC38DF30-3A81-5E45-8DD1-F4284ECE2513}" dt="2023-05-23T01:30:40.483" v="4" actId="2696"/>
        <pc:sldMkLst>
          <pc:docMk/>
          <pc:sldMk cId="3535451195" sldId="312"/>
        </pc:sldMkLst>
      </pc:sldChg>
      <pc:sldChg chg="del">
        <pc:chgData name="Dinh Nguyen" userId="75ea2f2f01fb72ed" providerId="LiveId" clId="{FC38DF30-3A81-5E45-8DD1-F4284ECE2513}" dt="2023-05-23T01:30:40.504" v="15" actId="2696"/>
        <pc:sldMkLst>
          <pc:docMk/>
          <pc:sldMk cId="517724221" sldId="313"/>
        </pc:sldMkLst>
      </pc:sldChg>
      <pc:sldChg chg="add">
        <pc:chgData name="Dinh Nguyen" userId="75ea2f2f01fb72ed" providerId="LiveId" clId="{FC38DF30-3A81-5E45-8DD1-F4284ECE2513}" dt="2023-05-23T03:24:11.471" v="909"/>
        <pc:sldMkLst>
          <pc:docMk/>
          <pc:sldMk cId="1850123538" sldId="313"/>
        </pc:sldMkLst>
      </pc:sldChg>
      <pc:sldChg chg="delSp modSp add mod">
        <pc:chgData name="Dinh Nguyen" userId="75ea2f2f01fb72ed" providerId="LiveId" clId="{FC38DF30-3A81-5E45-8DD1-F4284ECE2513}" dt="2023-05-23T03:27:20.705" v="981" actId="113"/>
        <pc:sldMkLst>
          <pc:docMk/>
          <pc:sldMk cId="2663885659" sldId="314"/>
        </pc:sldMkLst>
        <pc:spChg chg="mod">
          <ac:chgData name="Dinh Nguyen" userId="75ea2f2f01fb72ed" providerId="LiveId" clId="{FC38DF30-3A81-5E45-8DD1-F4284ECE2513}" dt="2023-05-23T03:27:20.705" v="981" actId="113"/>
          <ac:spMkLst>
            <pc:docMk/>
            <pc:sldMk cId="2663885659" sldId="314"/>
            <ac:spMk id="2" creationId="{308AF877-C1B8-8640-6C27-90DB439EFFEC}"/>
          </ac:spMkLst>
        </pc:spChg>
        <pc:spChg chg="mod">
          <ac:chgData name="Dinh Nguyen" userId="75ea2f2f01fb72ed" providerId="LiveId" clId="{FC38DF30-3A81-5E45-8DD1-F4284ECE2513}" dt="2023-05-23T03:26:45.966" v="969"/>
          <ac:spMkLst>
            <pc:docMk/>
            <pc:sldMk cId="2663885659" sldId="314"/>
            <ac:spMk id="139" creationId="{00000000-0000-0000-0000-000000000000}"/>
          </ac:spMkLst>
        </pc:spChg>
        <pc:picChg chg="del">
          <ac:chgData name="Dinh Nguyen" userId="75ea2f2f01fb72ed" providerId="LiveId" clId="{FC38DF30-3A81-5E45-8DD1-F4284ECE2513}" dt="2023-05-23T03:26:38.075" v="968" actId="478"/>
          <ac:picMkLst>
            <pc:docMk/>
            <pc:sldMk cId="2663885659" sldId="314"/>
            <ac:picMk id="5" creationId="{E381081F-A3C3-B62F-7C28-9448E86457A6}"/>
          </ac:picMkLst>
        </pc:picChg>
      </pc:sldChg>
      <pc:sldChg chg="del">
        <pc:chgData name="Dinh Nguyen" userId="75ea2f2f01fb72ed" providerId="LiveId" clId="{FC38DF30-3A81-5E45-8DD1-F4284ECE2513}" dt="2023-05-23T01:30:40.486" v="6" actId="2696"/>
        <pc:sldMkLst>
          <pc:docMk/>
          <pc:sldMk cId="4282921293" sldId="314"/>
        </pc:sldMkLst>
      </pc:sldChg>
      <pc:sldChg chg="addSp delSp modSp add mod">
        <pc:chgData name="Dinh Nguyen" userId="75ea2f2f01fb72ed" providerId="LiveId" clId="{FC38DF30-3A81-5E45-8DD1-F4284ECE2513}" dt="2023-05-23T06:57:04.892" v="1007" actId="1076"/>
        <pc:sldMkLst>
          <pc:docMk/>
          <pc:sldMk cId="724563406" sldId="315"/>
        </pc:sldMkLst>
        <pc:spChg chg="del">
          <ac:chgData name="Dinh Nguyen" userId="75ea2f2f01fb72ed" providerId="LiveId" clId="{FC38DF30-3A81-5E45-8DD1-F4284ECE2513}" dt="2023-05-23T03:38:07.056" v="983" actId="478"/>
          <ac:spMkLst>
            <pc:docMk/>
            <pc:sldMk cId="724563406" sldId="315"/>
            <ac:spMk id="2" creationId="{308AF877-C1B8-8640-6C27-90DB439EFFEC}"/>
          </ac:spMkLst>
        </pc:spChg>
        <pc:spChg chg="add del mod">
          <ac:chgData name="Dinh Nguyen" userId="75ea2f2f01fb72ed" providerId="LiveId" clId="{FC38DF30-3A81-5E45-8DD1-F4284ECE2513}" dt="2023-05-23T03:38:09.255" v="984" actId="478"/>
          <ac:spMkLst>
            <pc:docMk/>
            <pc:sldMk cId="724563406" sldId="315"/>
            <ac:spMk id="4" creationId="{C7EF1B11-B71A-CCA2-6B0D-F384B30FD56A}"/>
          </ac:spMkLst>
        </pc:spChg>
        <pc:picChg chg="add mod modCrop">
          <ac:chgData name="Dinh Nguyen" userId="75ea2f2f01fb72ed" providerId="LiveId" clId="{FC38DF30-3A81-5E45-8DD1-F4284ECE2513}" dt="2023-05-23T06:57:01.908" v="1006" actId="1076"/>
          <ac:picMkLst>
            <pc:docMk/>
            <pc:sldMk cId="724563406" sldId="315"/>
            <ac:picMk id="3" creationId="{074754E2-0482-E008-1FEC-AC18759DCCCD}"/>
          </ac:picMkLst>
        </pc:picChg>
        <pc:picChg chg="add mod">
          <ac:chgData name="Dinh Nguyen" userId="75ea2f2f01fb72ed" providerId="LiveId" clId="{FC38DF30-3A81-5E45-8DD1-F4284ECE2513}" dt="2023-05-23T06:57:04.892" v="1007" actId="1076"/>
          <ac:picMkLst>
            <pc:docMk/>
            <pc:sldMk cId="724563406" sldId="315"/>
            <ac:picMk id="6" creationId="{2A9A019B-F922-A109-C362-26B72F7F7D57}"/>
          </ac:picMkLst>
        </pc:picChg>
      </pc:sldChg>
      <pc:sldChg chg="del">
        <pc:chgData name="Dinh Nguyen" userId="75ea2f2f01fb72ed" providerId="LiveId" clId="{FC38DF30-3A81-5E45-8DD1-F4284ECE2513}" dt="2023-05-23T01:30:40.505" v="16" actId="2696"/>
        <pc:sldMkLst>
          <pc:docMk/>
          <pc:sldMk cId="3618492123" sldId="315"/>
        </pc:sldMkLst>
      </pc:sldChg>
      <pc:sldChg chg="modSp add mod">
        <pc:chgData name="Dinh Nguyen" userId="75ea2f2f01fb72ed" providerId="LiveId" clId="{FC38DF30-3A81-5E45-8DD1-F4284ECE2513}" dt="2023-05-23T07:56:25.562" v="1099" actId="20577"/>
        <pc:sldMkLst>
          <pc:docMk/>
          <pc:sldMk cId="144449172" sldId="316"/>
        </pc:sldMkLst>
        <pc:spChg chg="mod">
          <ac:chgData name="Dinh Nguyen" userId="75ea2f2f01fb72ed" providerId="LiveId" clId="{FC38DF30-3A81-5E45-8DD1-F4284ECE2513}" dt="2023-05-23T07:56:25.562" v="1099" actId="20577"/>
          <ac:spMkLst>
            <pc:docMk/>
            <pc:sldMk cId="144449172" sldId="316"/>
            <ac:spMk id="131" creationId="{00000000-0000-0000-0000-000000000000}"/>
          </ac:spMkLst>
        </pc:spChg>
      </pc:sldChg>
      <pc:sldChg chg="del">
        <pc:chgData name="Dinh Nguyen" userId="75ea2f2f01fb72ed" providerId="LiveId" clId="{FC38DF30-3A81-5E45-8DD1-F4284ECE2513}" dt="2023-05-23T01:30:40.485" v="5" actId="2696"/>
        <pc:sldMkLst>
          <pc:docMk/>
          <pc:sldMk cId="2899676809" sldId="316"/>
        </pc:sldMkLst>
      </pc:sldChg>
      <pc:sldChg chg="addSp modSp add mod">
        <pc:chgData name="Dinh Nguyen" userId="75ea2f2f01fb72ed" providerId="LiveId" clId="{FC38DF30-3A81-5E45-8DD1-F4284ECE2513}" dt="2023-05-23T08:15:31.422" v="1173" actId="1076"/>
        <pc:sldMkLst>
          <pc:docMk/>
          <pc:sldMk cId="3623508591" sldId="317"/>
        </pc:sldMkLst>
        <pc:spChg chg="mod">
          <ac:chgData name="Dinh Nguyen" userId="75ea2f2f01fb72ed" providerId="LiveId" clId="{FC38DF30-3A81-5E45-8DD1-F4284ECE2513}" dt="2023-05-23T08:15:16.248" v="1167" actId="20577"/>
          <ac:spMkLst>
            <pc:docMk/>
            <pc:sldMk cId="3623508591" sldId="317"/>
            <ac:spMk id="2" creationId="{308AF877-C1B8-8640-6C27-90DB439EFFEC}"/>
          </ac:spMkLst>
        </pc:spChg>
        <pc:spChg chg="mod">
          <ac:chgData name="Dinh Nguyen" userId="75ea2f2f01fb72ed" providerId="LiveId" clId="{FC38DF30-3A81-5E45-8DD1-F4284ECE2513}" dt="2023-05-23T07:56:42.184" v="1139" actId="20577"/>
          <ac:spMkLst>
            <pc:docMk/>
            <pc:sldMk cId="3623508591" sldId="317"/>
            <ac:spMk id="139" creationId="{00000000-0000-0000-0000-000000000000}"/>
          </ac:spMkLst>
        </pc:spChg>
        <pc:picChg chg="add mod">
          <ac:chgData name="Dinh Nguyen" userId="75ea2f2f01fb72ed" providerId="LiveId" clId="{FC38DF30-3A81-5E45-8DD1-F4284ECE2513}" dt="2023-05-23T08:15:31.422" v="1173" actId="1076"/>
          <ac:picMkLst>
            <pc:docMk/>
            <pc:sldMk cId="3623508591" sldId="317"/>
            <ac:picMk id="1026" creationId="{ABCB7E9A-3777-041C-B2F8-0600CD205B0D}"/>
          </ac:picMkLst>
        </pc:picChg>
      </pc:sldChg>
      <pc:sldChg chg="del">
        <pc:chgData name="Dinh Nguyen" userId="75ea2f2f01fb72ed" providerId="LiveId" clId="{FC38DF30-3A81-5E45-8DD1-F4284ECE2513}" dt="2023-05-23T01:30:40.506" v="17" actId="2696"/>
        <pc:sldMkLst>
          <pc:docMk/>
          <pc:sldMk cId="3677113286" sldId="317"/>
        </pc:sldMkLst>
      </pc:sldChg>
      <pc:sldChg chg="addSp delSp modSp add mod">
        <pc:chgData name="Dinh Nguyen" userId="75ea2f2f01fb72ed" providerId="LiveId" clId="{FC38DF30-3A81-5E45-8DD1-F4284ECE2513}" dt="2023-05-23T09:34:25.877" v="1266" actId="208"/>
        <pc:sldMkLst>
          <pc:docMk/>
          <pc:sldMk cId="2053898198" sldId="318"/>
        </pc:sldMkLst>
        <pc:spChg chg="mod">
          <ac:chgData name="Dinh Nguyen" userId="75ea2f2f01fb72ed" providerId="LiveId" clId="{FC38DF30-3A81-5E45-8DD1-F4284ECE2513}" dt="2023-05-23T09:33:48.111" v="1259" actId="20577"/>
          <ac:spMkLst>
            <pc:docMk/>
            <pc:sldMk cId="2053898198" sldId="318"/>
            <ac:spMk id="2" creationId="{308AF877-C1B8-8640-6C27-90DB439EFFEC}"/>
          </ac:spMkLst>
        </pc:spChg>
        <pc:picChg chg="add mod">
          <ac:chgData name="Dinh Nguyen" userId="75ea2f2f01fb72ed" providerId="LiveId" clId="{FC38DF30-3A81-5E45-8DD1-F4284ECE2513}" dt="2023-05-23T09:34:25.877" v="1266" actId="208"/>
          <ac:picMkLst>
            <pc:docMk/>
            <pc:sldMk cId="2053898198" sldId="318"/>
            <ac:picMk id="4" creationId="{AC3AEB54-9C8A-3B48-2875-393252A6DAED}"/>
          </ac:picMkLst>
        </pc:picChg>
        <pc:picChg chg="del">
          <ac:chgData name="Dinh Nguyen" userId="75ea2f2f01fb72ed" providerId="LiveId" clId="{FC38DF30-3A81-5E45-8DD1-F4284ECE2513}" dt="2023-05-23T09:25:10.556" v="1175" actId="478"/>
          <ac:picMkLst>
            <pc:docMk/>
            <pc:sldMk cId="2053898198" sldId="318"/>
            <ac:picMk id="1026" creationId="{ABCB7E9A-3777-041C-B2F8-0600CD205B0D}"/>
          </ac:picMkLst>
        </pc:picChg>
      </pc:sldChg>
      <pc:sldChg chg="addSp delSp modSp add mod">
        <pc:chgData name="Dinh Nguyen" userId="75ea2f2f01fb72ed" providerId="LiveId" clId="{FC38DF30-3A81-5E45-8DD1-F4284ECE2513}" dt="2023-05-23T09:41:07.404" v="1312" actId="1076"/>
        <pc:sldMkLst>
          <pc:docMk/>
          <pc:sldMk cId="3588696683" sldId="319"/>
        </pc:sldMkLst>
        <pc:spChg chg="mod">
          <ac:chgData name="Dinh Nguyen" userId="75ea2f2f01fb72ed" providerId="LiveId" clId="{FC38DF30-3A81-5E45-8DD1-F4284ECE2513}" dt="2023-05-23T09:40:59.771" v="1308" actId="14100"/>
          <ac:spMkLst>
            <pc:docMk/>
            <pc:sldMk cId="3588696683" sldId="319"/>
            <ac:spMk id="2" creationId="{308AF877-C1B8-8640-6C27-90DB439EFFEC}"/>
          </ac:spMkLst>
        </pc:spChg>
        <pc:picChg chg="add mod">
          <ac:chgData name="Dinh Nguyen" userId="75ea2f2f01fb72ed" providerId="LiveId" clId="{FC38DF30-3A81-5E45-8DD1-F4284ECE2513}" dt="2023-05-23T09:41:07.404" v="1312" actId="1076"/>
          <ac:picMkLst>
            <pc:docMk/>
            <pc:sldMk cId="3588696683" sldId="319"/>
            <ac:picMk id="3" creationId="{BB04FBD1-9838-E708-993D-E470192083A5}"/>
          </ac:picMkLst>
        </pc:picChg>
        <pc:picChg chg="del">
          <ac:chgData name="Dinh Nguyen" userId="75ea2f2f01fb72ed" providerId="LiveId" clId="{FC38DF30-3A81-5E45-8DD1-F4284ECE2513}" dt="2023-05-23T09:40:47.765" v="1268" actId="478"/>
          <ac:picMkLst>
            <pc:docMk/>
            <pc:sldMk cId="3588696683" sldId="319"/>
            <ac:picMk id="4" creationId="{AC3AEB54-9C8A-3B48-2875-393252A6DAED}"/>
          </ac:picMkLst>
        </pc:picChg>
      </pc:sldChg>
      <pc:sldChg chg="addSp delSp modSp add mod">
        <pc:chgData name="Dinh Nguyen" userId="75ea2f2f01fb72ed" providerId="LiveId" clId="{FC38DF30-3A81-5E45-8DD1-F4284ECE2513}" dt="2023-05-23T09:41:53.842" v="1330"/>
        <pc:sldMkLst>
          <pc:docMk/>
          <pc:sldMk cId="2400428106" sldId="320"/>
        </pc:sldMkLst>
        <pc:spChg chg="mod">
          <ac:chgData name="Dinh Nguyen" userId="75ea2f2f01fb72ed" providerId="LiveId" clId="{FC38DF30-3A81-5E45-8DD1-F4284ECE2513}" dt="2023-05-23T09:41:36.075" v="1323" actId="20577"/>
          <ac:spMkLst>
            <pc:docMk/>
            <pc:sldMk cId="2400428106" sldId="320"/>
            <ac:spMk id="2" creationId="{308AF877-C1B8-8640-6C27-90DB439EFFEC}"/>
          </ac:spMkLst>
        </pc:spChg>
        <pc:spChg chg="add del mod">
          <ac:chgData name="Dinh Nguyen" userId="75ea2f2f01fb72ed" providerId="LiveId" clId="{FC38DF30-3A81-5E45-8DD1-F4284ECE2513}" dt="2023-05-23T09:41:53.842" v="1330"/>
          <ac:spMkLst>
            <pc:docMk/>
            <pc:sldMk cId="2400428106" sldId="320"/>
            <ac:spMk id="4" creationId="{4A684D77-F4FE-168A-49F7-344B944425F2}"/>
          </ac:spMkLst>
        </pc:spChg>
        <pc:spChg chg="add mod">
          <ac:chgData name="Dinh Nguyen" userId="75ea2f2f01fb72ed" providerId="LiveId" clId="{FC38DF30-3A81-5E45-8DD1-F4284ECE2513}" dt="2023-05-23T09:41:24.855" v="1316" actId="1076"/>
          <ac:spMkLst>
            <pc:docMk/>
            <pc:sldMk cId="2400428106" sldId="320"/>
            <ac:spMk id="5" creationId="{150E12F0-3F7B-795A-2D14-150085316D21}"/>
          </ac:spMkLst>
        </pc:spChg>
        <pc:picChg chg="del">
          <ac:chgData name="Dinh Nguyen" userId="75ea2f2f01fb72ed" providerId="LiveId" clId="{FC38DF30-3A81-5E45-8DD1-F4284ECE2513}" dt="2023-05-23T09:41:22.262" v="1314" actId="478"/>
          <ac:picMkLst>
            <pc:docMk/>
            <pc:sldMk cId="2400428106" sldId="320"/>
            <ac:picMk id="3" creationId="{BB04FBD1-9838-E708-993D-E470192083A5}"/>
          </ac:picMkLst>
        </pc:picChg>
        <pc:picChg chg="add mod">
          <ac:chgData name="Dinh Nguyen" userId="75ea2f2f01fb72ed" providerId="LiveId" clId="{FC38DF30-3A81-5E45-8DD1-F4284ECE2513}" dt="2023-05-23T09:41:52.586" v="1328" actId="208"/>
          <ac:picMkLst>
            <pc:docMk/>
            <pc:sldMk cId="2400428106" sldId="320"/>
            <ac:picMk id="3073" creationId="{6E5E6D68-F437-C207-E20C-DCB59F0BB380}"/>
          </ac:picMkLst>
        </pc:picChg>
      </pc:sldChg>
    </pc:docChg>
  </pc:docChgLst>
  <pc:docChgLst>
    <pc:chgData name="Dinh Nguyen" userId="75ea2f2f01fb72ed" providerId="LiveId" clId="{CE407CFD-BEB2-5842-AB99-A1547C8EE1F2}"/>
    <pc:docChg chg="undo custSel addSld delSld modSld">
      <pc:chgData name="Dinh Nguyen" userId="75ea2f2f01fb72ed" providerId="LiveId" clId="{CE407CFD-BEB2-5842-AB99-A1547C8EE1F2}" dt="2023-12-17T23:40:15.965" v="271" actId="2696"/>
      <pc:docMkLst>
        <pc:docMk/>
      </pc:docMkLst>
      <pc:sldChg chg="new del">
        <pc:chgData name="Dinh Nguyen" userId="75ea2f2f01fb72ed" providerId="LiveId" clId="{CE407CFD-BEB2-5842-AB99-A1547C8EE1F2}" dt="2023-12-17T23:30:33.418" v="2" actId="2696"/>
        <pc:sldMkLst>
          <pc:docMk/>
          <pc:sldMk cId="1376310219" sldId="696"/>
        </pc:sldMkLst>
      </pc:sldChg>
      <pc:sldChg chg="addSp delSp modSp add mod">
        <pc:chgData name="Dinh Nguyen" userId="75ea2f2f01fb72ed" providerId="LiveId" clId="{CE407CFD-BEB2-5842-AB99-A1547C8EE1F2}" dt="2023-12-17T23:32:09.877" v="29" actId="1076"/>
        <pc:sldMkLst>
          <pc:docMk/>
          <pc:sldMk cId="3325288976" sldId="697"/>
        </pc:sldMkLst>
        <pc:spChg chg="mod">
          <ac:chgData name="Dinh Nguyen" userId="75ea2f2f01fb72ed" providerId="LiveId" clId="{CE407CFD-BEB2-5842-AB99-A1547C8EE1F2}" dt="2023-12-17T23:31:08.402" v="18" actId="123"/>
          <ac:spMkLst>
            <pc:docMk/>
            <pc:sldMk cId="3325288976" sldId="697"/>
            <ac:spMk id="111" creationId="{00000000-0000-0000-0000-000000000000}"/>
          </ac:spMkLst>
        </pc:spChg>
        <pc:picChg chg="del">
          <ac:chgData name="Dinh Nguyen" userId="75ea2f2f01fb72ed" providerId="LiveId" clId="{CE407CFD-BEB2-5842-AB99-A1547C8EE1F2}" dt="2023-12-17T23:30:36.566" v="3" actId="478"/>
          <ac:picMkLst>
            <pc:docMk/>
            <pc:sldMk cId="3325288976" sldId="697"/>
            <ac:picMk id="3" creationId="{0922A96C-0671-73F3-3F2B-7EEAD302D880}"/>
          </ac:picMkLst>
        </pc:picChg>
        <pc:picChg chg="add mod">
          <ac:chgData name="Dinh Nguyen" userId="75ea2f2f01fb72ed" providerId="LiveId" clId="{CE407CFD-BEB2-5842-AB99-A1547C8EE1F2}" dt="2023-12-17T23:32:09.877" v="29" actId="1076"/>
          <ac:picMkLst>
            <pc:docMk/>
            <pc:sldMk cId="3325288976" sldId="697"/>
            <ac:picMk id="1026" creationId="{A01BB3CE-E2BD-31DF-1E7A-1FA7C5F23A15}"/>
          </ac:picMkLst>
        </pc:picChg>
      </pc:sldChg>
      <pc:sldChg chg="addSp modSp add mod">
        <pc:chgData name="Dinh Nguyen" userId="75ea2f2f01fb72ed" providerId="LiveId" clId="{CE407CFD-BEB2-5842-AB99-A1547C8EE1F2}" dt="2023-12-17T23:33:14.177" v="82" actId="113"/>
        <pc:sldMkLst>
          <pc:docMk/>
          <pc:sldMk cId="876486688" sldId="698"/>
        </pc:sldMkLst>
        <pc:spChg chg="mod">
          <ac:chgData name="Dinh Nguyen" userId="75ea2f2f01fb72ed" providerId="LiveId" clId="{CE407CFD-BEB2-5842-AB99-A1547C8EE1F2}" dt="2023-12-17T23:33:14.177" v="82" actId="113"/>
          <ac:spMkLst>
            <pc:docMk/>
            <pc:sldMk cId="876486688" sldId="698"/>
            <ac:spMk id="111" creationId="{00000000-0000-0000-0000-000000000000}"/>
          </ac:spMkLst>
        </pc:spChg>
        <pc:picChg chg="add">
          <ac:chgData name="Dinh Nguyen" userId="75ea2f2f01fb72ed" providerId="LiveId" clId="{CE407CFD-BEB2-5842-AB99-A1547C8EE1F2}" dt="2023-12-17T23:32:24.213" v="30"/>
          <ac:picMkLst>
            <pc:docMk/>
            <pc:sldMk cId="876486688" sldId="698"/>
            <ac:picMk id="2050" creationId="{BF85E553-CA3F-75B9-5AB2-7EB58F280BDC}"/>
          </ac:picMkLst>
        </pc:picChg>
      </pc:sldChg>
      <pc:sldChg chg="addSp modSp add mod">
        <pc:chgData name="Dinh Nguyen" userId="75ea2f2f01fb72ed" providerId="LiveId" clId="{CE407CFD-BEB2-5842-AB99-A1547C8EE1F2}" dt="2023-12-17T23:37:19.812" v="240" actId="1076"/>
        <pc:sldMkLst>
          <pc:docMk/>
          <pc:sldMk cId="275906403" sldId="699"/>
        </pc:sldMkLst>
        <pc:spChg chg="mod">
          <ac:chgData name="Dinh Nguyen" userId="75ea2f2f01fb72ed" providerId="LiveId" clId="{CE407CFD-BEB2-5842-AB99-A1547C8EE1F2}" dt="2023-12-17T23:37:13.347" v="238" actId="20577"/>
          <ac:spMkLst>
            <pc:docMk/>
            <pc:sldMk cId="275906403" sldId="699"/>
            <ac:spMk id="111" creationId="{00000000-0000-0000-0000-000000000000}"/>
          </ac:spMkLst>
        </pc:spChg>
        <pc:picChg chg="add mod">
          <ac:chgData name="Dinh Nguyen" userId="75ea2f2f01fb72ed" providerId="LiveId" clId="{CE407CFD-BEB2-5842-AB99-A1547C8EE1F2}" dt="2023-12-17T23:37:19.812" v="240" actId="1076"/>
          <ac:picMkLst>
            <pc:docMk/>
            <pc:sldMk cId="275906403" sldId="699"/>
            <ac:picMk id="4098" creationId="{BAA318A0-AB55-9428-A793-94C4B19F0C85}"/>
          </ac:picMkLst>
        </pc:picChg>
      </pc:sldChg>
      <pc:sldChg chg="addSp delSp modSp add mod">
        <pc:chgData name="Dinh Nguyen" userId="75ea2f2f01fb72ed" providerId="LiveId" clId="{CE407CFD-BEB2-5842-AB99-A1547C8EE1F2}" dt="2023-12-17T23:39:46.178" v="269" actId="1076"/>
        <pc:sldMkLst>
          <pc:docMk/>
          <pc:sldMk cId="1266099386" sldId="700"/>
        </pc:sldMkLst>
        <pc:spChg chg="mod">
          <ac:chgData name="Dinh Nguyen" userId="75ea2f2f01fb72ed" providerId="LiveId" clId="{CE407CFD-BEB2-5842-AB99-A1547C8EE1F2}" dt="2023-12-17T23:39:09.361" v="258" actId="20577"/>
          <ac:spMkLst>
            <pc:docMk/>
            <pc:sldMk cId="1266099386" sldId="700"/>
            <ac:spMk id="111" creationId="{00000000-0000-0000-0000-000000000000}"/>
          </ac:spMkLst>
        </pc:spChg>
        <pc:picChg chg="del">
          <ac:chgData name="Dinh Nguyen" userId="75ea2f2f01fb72ed" providerId="LiveId" clId="{CE407CFD-BEB2-5842-AB99-A1547C8EE1F2}" dt="2023-12-17T23:39:11.688" v="259" actId="478"/>
          <ac:picMkLst>
            <pc:docMk/>
            <pc:sldMk cId="1266099386" sldId="700"/>
            <ac:picMk id="4098" creationId="{BAA318A0-AB55-9428-A793-94C4B19F0C85}"/>
          </ac:picMkLst>
        </pc:picChg>
        <pc:picChg chg="add mod">
          <ac:chgData name="Dinh Nguyen" userId="75ea2f2f01fb72ed" providerId="LiveId" clId="{CE407CFD-BEB2-5842-AB99-A1547C8EE1F2}" dt="2023-12-17T23:39:39.029" v="267" actId="1076"/>
          <ac:picMkLst>
            <pc:docMk/>
            <pc:sldMk cId="1266099386" sldId="700"/>
            <ac:picMk id="6146" creationId="{07B458CC-023A-663C-24D1-730E5FB49697}"/>
          </ac:picMkLst>
        </pc:picChg>
        <pc:picChg chg="add mod">
          <ac:chgData name="Dinh Nguyen" userId="75ea2f2f01fb72ed" providerId="LiveId" clId="{CE407CFD-BEB2-5842-AB99-A1547C8EE1F2}" dt="2023-12-17T23:39:46.178" v="269" actId="1076"/>
          <ac:picMkLst>
            <pc:docMk/>
            <pc:sldMk cId="1266099386" sldId="700"/>
            <ac:picMk id="6148" creationId="{60026738-43B8-3814-6928-1B118551B87A}"/>
          </ac:picMkLst>
        </pc:picChg>
      </pc:sldChg>
      <pc:sldChg chg="add del">
        <pc:chgData name="Dinh Nguyen" userId="75ea2f2f01fb72ed" providerId="LiveId" clId="{CE407CFD-BEB2-5842-AB99-A1547C8EE1F2}" dt="2023-12-17T23:40:15.965" v="271" actId="2696"/>
        <pc:sldMkLst>
          <pc:docMk/>
          <pc:sldMk cId="4168886909" sldId="701"/>
        </pc:sldMkLst>
      </pc:sldChg>
    </pc:docChg>
  </pc:docChgLst>
  <pc:docChgLst>
    <pc:chgData name="Dinh Nguyen" userId="75ea2f2f01fb72ed" providerId="LiveId" clId="{31821E5E-0E40-E942-AB5F-4F2290D428E6}"/>
    <pc:docChg chg="undo custSel addSld delSld modSld sldOrd">
      <pc:chgData name="Dinh Nguyen" userId="75ea2f2f01fb72ed" providerId="LiveId" clId="{31821E5E-0E40-E942-AB5F-4F2290D428E6}" dt="2023-05-22T22:48:30.739" v="964" actId="208"/>
      <pc:docMkLst>
        <pc:docMk/>
      </pc:docMkLst>
      <pc:sldChg chg="modSp mod">
        <pc:chgData name="Dinh Nguyen" userId="75ea2f2f01fb72ed" providerId="LiveId" clId="{31821E5E-0E40-E942-AB5F-4F2290D428E6}" dt="2023-05-22T21:41:20.048" v="12" actId="20577"/>
        <pc:sldMkLst>
          <pc:docMk/>
          <pc:sldMk cId="0" sldId="256"/>
        </pc:sldMkLst>
        <pc:spChg chg="mod">
          <ac:chgData name="Dinh Nguyen" userId="75ea2f2f01fb72ed" providerId="LiveId" clId="{31821E5E-0E40-E942-AB5F-4F2290D428E6}" dt="2023-05-22T21:41:20.048" v="12" actId="20577"/>
          <ac:spMkLst>
            <pc:docMk/>
            <pc:sldMk cId="0" sldId="256"/>
            <ac:spMk id="104" creationId="{00000000-0000-0000-0000-000000000000}"/>
          </ac:spMkLst>
        </pc:spChg>
      </pc:sldChg>
      <pc:sldChg chg="modSp mod">
        <pc:chgData name="Dinh Nguyen" userId="75ea2f2f01fb72ed" providerId="LiveId" clId="{31821E5E-0E40-E942-AB5F-4F2290D428E6}" dt="2023-05-22T21:52:59.297" v="212" actId="20577"/>
        <pc:sldMkLst>
          <pc:docMk/>
          <pc:sldMk cId="0" sldId="257"/>
        </pc:sldMkLst>
        <pc:spChg chg="mod">
          <ac:chgData name="Dinh Nguyen" userId="75ea2f2f01fb72ed" providerId="LiveId" clId="{31821E5E-0E40-E942-AB5F-4F2290D428E6}" dt="2023-05-22T21:52:59.297" v="212" actId="20577"/>
          <ac:spMkLst>
            <pc:docMk/>
            <pc:sldMk cId="0" sldId="257"/>
            <ac:spMk id="111" creationId="{00000000-0000-0000-0000-000000000000}"/>
          </ac:spMkLst>
        </pc:spChg>
      </pc:sldChg>
      <pc:sldChg chg="modSp mod">
        <pc:chgData name="Dinh Nguyen" userId="75ea2f2f01fb72ed" providerId="LiveId" clId="{31821E5E-0E40-E942-AB5F-4F2290D428E6}" dt="2023-05-22T21:52:50.636" v="189" actId="20577"/>
        <pc:sldMkLst>
          <pc:docMk/>
          <pc:sldMk cId="0" sldId="259"/>
        </pc:sldMkLst>
        <pc:spChg chg="mod">
          <ac:chgData name="Dinh Nguyen" userId="75ea2f2f01fb72ed" providerId="LiveId" clId="{31821E5E-0E40-E942-AB5F-4F2290D428E6}" dt="2023-05-22T21:52:50.636" v="189" actId="20577"/>
          <ac:spMkLst>
            <pc:docMk/>
            <pc:sldMk cId="0" sldId="259"/>
            <ac:spMk id="125" creationId="{00000000-0000-0000-0000-000000000000}"/>
          </ac:spMkLst>
        </pc:spChg>
      </pc:sldChg>
      <pc:sldChg chg="modSp mod">
        <pc:chgData name="Dinh Nguyen" userId="75ea2f2f01fb72ed" providerId="LiveId" clId="{31821E5E-0E40-E942-AB5F-4F2290D428E6}" dt="2023-05-22T21:41:30.953" v="29" actId="20577"/>
        <pc:sldMkLst>
          <pc:docMk/>
          <pc:sldMk cId="0" sldId="260"/>
        </pc:sldMkLst>
        <pc:spChg chg="mod">
          <ac:chgData name="Dinh Nguyen" userId="75ea2f2f01fb72ed" providerId="LiveId" clId="{31821E5E-0E40-E942-AB5F-4F2290D428E6}" dt="2023-05-22T21:41:30.953" v="29" actId="20577"/>
          <ac:spMkLst>
            <pc:docMk/>
            <pc:sldMk cId="0" sldId="260"/>
            <ac:spMk id="131" creationId="{00000000-0000-0000-0000-000000000000}"/>
          </ac:spMkLst>
        </pc:spChg>
      </pc:sldChg>
      <pc:sldChg chg="addSp delSp modSp mod">
        <pc:chgData name="Dinh Nguyen" userId="75ea2f2f01fb72ed" providerId="LiveId" clId="{31821E5E-0E40-E942-AB5F-4F2290D428E6}" dt="2023-05-22T21:49:07.719" v="124" actId="113"/>
        <pc:sldMkLst>
          <pc:docMk/>
          <pc:sldMk cId="0" sldId="261"/>
        </pc:sldMkLst>
        <pc:spChg chg="mod">
          <ac:chgData name="Dinh Nguyen" userId="75ea2f2f01fb72ed" providerId="LiveId" clId="{31821E5E-0E40-E942-AB5F-4F2290D428E6}" dt="2023-05-22T21:42:17.165" v="87" actId="20577"/>
          <ac:spMkLst>
            <pc:docMk/>
            <pc:sldMk cId="0" sldId="261"/>
            <ac:spMk id="139" creationId="{00000000-0000-0000-0000-000000000000}"/>
          </ac:spMkLst>
        </pc:spChg>
        <pc:spChg chg="mod">
          <ac:chgData name="Dinh Nguyen" userId="75ea2f2f01fb72ed" providerId="LiveId" clId="{31821E5E-0E40-E942-AB5F-4F2290D428E6}" dt="2023-05-22T21:49:07.719" v="124" actId="113"/>
          <ac:spMkLst>
            <pc:docMk/>
            <pc:sldMk cId="0" sldId="261"/>
            <ac:spMk id="140" creationId="{00000000-0000-0000-0000-000000000000}"/>
          </ac:spMkLst>
        </pc:spChg>
        <pc:picChg chg="del">
          <ac:chgData name="Dinh Nguyen" userId="75ea2f2f01fb72ed" providerId="LiveId" clId="{31821E5E-0E40-E942-AB5F-4F2290D428E6}" dt="2023-05-22T21:42:12.859" v="76" actId="478"/>
          <ac:picMkLst>
            <pc:docMk/>
            <pc:sldMk cId="0" sldId="261"/>
            <ac:picMk id="5" creationId="{6886C083-7A07-6DD8-7F60-33AA086326D9}"/>
          </ac:picMkLst>
        </pc:picChg>
        <pc:picChg chg="add mod">
          <ac:chgData name="Dinh Nguyen" userId="75ea2f2f01fb72ed" providerId="LiveId" clId="{31821E5E-0E40-E942-AB5F-4F2290D428E6}" dt="2023-05-22T21:48:59.356" v="123" actId="1076"/>
          <ac:picMkLst>
            <pc:docMk/>
            <pc:sldMk cId="0" sldId="261"/>
            <ac:picMk id="1026" creationId="{02CA9723-AE02-84B3-C8CD-0A655EC8259A}"/>
          </ac:picMkLst>
        </pc:picChg>
        <pc:picChg chg="add mod">
          <ac:chgData name="Dinh Nguyen" userId="75ea2f2f01fb72ed" providerId="LiveId" clId="{31821E5E-0E40-E942-AB5F-4F2290D428E6}" dt="2023-05-22T21:48:57.396" v="122" actId="1076"/>
          <ac:picMkLst>
            <pc:docMk/>
            <pc:sldMk cId="0" sldId="261"/>
            <ac:picMk id="1028" creationId="{4FA9E754-261C-446E-0D70-B796C4CB90FE}"/>
          </ac:picMkLst>
        </pc:picChg>
      </pc:sldChg>
      <pc:sldChg chg="addSp delSp modSp add mod">
        <pc:chgData name="Dinh Nguyen" userId="75ea2f2f01fb72ed" providerId="LiveId" clId="{31821E5E-0E40-E942-AB5F-4F2290D428E6}" dt="2023-05-22T21:50:07.445" v="139" actId="208"/>
        <pc:sldMkLst>
          <pc:docMk/>
          <pc:sldMk cId="1355578299" sldId="299"/>
        </pc:sldMkLst>
        <pc:spChg chg="mod">
          <ac:chgData name="Dinh Nguyen" userId="75ea2f2f01fb72ed" providerId="LiveId" clId="{31821E5E-0E40-E942-AB5F-4F2290D428E6}" dt="2023-05-22T21:49:51.649" v="135" actId="113"/>
          <ac:spMkLst>
            <pc:docMk/>
            <pc:sldMk cId="1355578299" sldId="299"/>
            <ac:spMk id="140" creationId="{00000000-0000-0000-0000-000000000000}"/>
          </ac:spMkLst>
        </pc:spChg>
        <pc:picChg chg="del">
          <ac:chgData name="Dinh Nguyen" userId="75ea2f2f01fb72ed" providerId="LiveId" clId="{31821E5E-0E40-E942-AB5F-4F2290D428E6}" dt="2023-05-22T21:49:28.148" v="126" actId="478"/>
          <ac:picMkLst>
            <pc:docMk/>
            <pc:sldMk cId="1355578299" sldId="299"/>
            <ac:picMk id="1026" creationId="{02CA9723-AE02-84B3-C8CD-0A655EC8259A}"/>
          </ac:picMkLst>
        </pc:picChg>
        <pc:picChg chg="del">
          <ac:chgData name="Dinh Nguyen" userId="75ea2f2f01fb72ed" providerId="LiveId" clId="{31821E5E-0E40-E942-AB5F-4F2290D428E6}" dt="2023-05-22T21:49:28.148" v="126" actId="478"/>
          <ac:picMkLst>
            <pc:docMk/>
            <pc:sldMk cId="1355578299" sldId="299"/>
            <ac:picMk id="1028" creationId="{4FA9E754-261C-446E-0D70-B796C4CB90FE}"/>
          </ac:picMkLst>
        </pc:picChg>
        <pc:picChg chg="add mod">
          <ac:chgData name="Dinh Nguyen" userId="75ea2f2f01fb72ed" providerId="LiveId" clId="{31821E5E-0E40-E942-AB5F-4F2290D428E6}" dt="2023-05-22T21:50:07.445" v="139" actId="208"/>
          <ac:picMkLst>
            <pc:docMk/>
            <pc:sldMk cId="1355578299" sldId="299"/>
            <ac:picMk id="3074" creationId="{C80E8ACD-B69C-D204-9881-51A2284A88D3}"/>
          </ac:picMkLst>
        </pc:picChg>
      </pc:sldChg>
      <pc:sldChg chg="del">
        <pc:chgData name="Dinh Nguyen" userId="75ea2f2f01fb72ed" providerId="LiveId" clId="{31821E5E-0E40-E942-AB5F-4F2290D428E6}" dt="2023-05-22T21:42:08.431" v="62" actId="2696"/>
        <pc:sldMkLst>
          <pc:docMk/>
          <pc:sldMk cId="1738442383" sldId="299"/>
        </pc:sldMkLst>
      </pc:sldChg>
      <pc:sldChg chg="addSp delSp modSp add mod">
        <pc:chgData name="Dinh Nguyen" userId="75ea2f2f01fb72ed" providerId="LiveId" clId="{31821E5E-0E40-E942-AB5F-4F2290D428E6}" dt="2023-05-22T21:51:38.959" v="165" actId="20577"/>
        <pc:sldMkLst>
          <pc:docMk/>
          <pc:sldMk cId="8741178" sldId="300"/>
        </pc:sldMkLst>
        <pc:spChg chg="mod">
          <ac:chgData name="Dinh Nguyen" userId="75ea2f2f01fb72ed" providerId="LiveId" clId="{31821E5E-0E40-E942-AB5F-4F2290D428E6}" dt="2023-05-22T21:51:38.959" v="165" actId="20577"/>
          <ac:spMkLst>
            <pc:docMk/>
            <pc:sldMk cId="8741178" sldId="300"/>
            <ac:spMk id="140" creationId="{00000000-0000-0000-0000-000000000000}"/>
          </ac:spMkLst>
        </pc:spChg>
        <pc:picChg chg="del">
          <ac:chgData name="Dinh Nguyen" userId="75ea2f2f01fb72ed" providerId="LiveId" clId="{31821E5E-0E40-E942-AB5F-4F2290D428E6}" dt="2023-05-22T21:50:25.197" v="141" actId="478"/>
          <ac:picMkLst>
            <pc:docMk/>
            <pc:sldMk cId="8741178" sldId="300"/>
            <ac:picMk id="3074" creationId="{C80E8ACD-B69C-D204-9881-51A2284A88D3}"/>
          </ac:picMkLst>
        </pc:picChg>
        <pc:picChg chg="add mod">
          <ac:chgData name="Dinh Nguyen" userId="75ea2f2f01fb72ed" providerId="LiveId" clId="{31821E5E-0E40-E942-AB5F-4F2290D428E6}" dt="2023-05-22T21:51:30.124" v="164" actId="1076"/>
          <ac:picMkLst>
            <pc:docMk/>
            <pc:sldMk cId="8741178" sldId="300"/>
            <ac:picMk id="5122" creationId="{0786B88B-5C60-66F7-6C24-D17E7C120DCD}"/>
          </ac:picMkLst>
        </pc:picChg>
      </pc:sldChg>
      <pc:sldChg chg="del">
        <pc:chgData name="Dinh Nguyen" userId="75ea2f2f01fb72ed" providerId="LiveId" clId="{31821E5E-0E40-E942-AB5F-4F2290D428E6}" dt="2023-05-22T21:42:08.460" v="75" actId="2696"/>
        <pc:sldMkLst>
          <pc:docMk/>
          <pc:sldMk cId="1939376908" sldId="300"/>
        </pc:sldMkLst>
      </pc:sldChg>
      <pc:sldChg chg="del">
        <pc:chgData name="Dinh Nguyen" userId="75ea2f2f01fb72ed" providerId="LiveId" clId="{31821E5E-0E40-E942-AB5F-4F2290D428E6}" dt="2023-05-22T21:42:08.450" v="70" actId="2696"/>
        <pc:sldMkLst>
          <pc:docMk/>
          <pc:sldMk cId="3556269838" sldId="301"/>
        </pc:sldMkLst>
      </pc:sldChg>
      <pc:sldChg chg="addSp delSp modSp add mod">
        <pc:chgData name="Dinh Nguyen" userId="75ea2f2f01fb72ed" providerId="LiveId" clId="{31821E5E-0E40-E942-AB5F-4F2290D428E6}" dt="2023-05-22T21:58:27.756" v="331" actId="27636"/>
        <pc:sldMkLst>
          <pc:docMk/>
          <pc:sldMk cId="4020061479" sldId="301"/>
        </pc:sldMkLst>
        <pc:spChg chg="add mod">
          <ac:chgData name="Dinh Nguyen" userId="75ea2f2f01fb72ed" providerId="LiveId" clId="{31821E5E-0E40-E942-AB5F-4F2290D428E6}" dt="2023-05-22T21:54:58.660" v="241" actId="13822"/>
          <ac:spMkLst>
            <pc:docMk/>
            <pc:sldMk cId="4020061479" sldId="301"/>
            <ac:spMk id="3" creationId="{D1E841A9-E1CA-A318-6399-A14AB1BA31B3}"/>
          </ac:spMkLst>
        </pc:spChg>
        <pc:spChg chg="mod">
          <ac:chgData name="Dinh Nguyen" userId="75ea2f2f01fb72ed" providerId="LiveId" clId="{31821E5E-0E40-E942-AB5F-4F2290D428E6}" dt="2023-05-22T21:58:27.756" v="331" actId="27636"/>
          <ac:spMkLst>
            <pc:docMk/>
            <pc:sldMk cId="4020061479" sldId="301"/>
            <ac:spMk id="140" creationId="{00000000-0000-0000-0000-000000000000}"/>
          </ac:spMkLst>
        </pc:spChg>
        <pc:picChg chg="del">
          <ac:chgData name="Dinh Nguyen" userId="75ea2f2f01fb72ed" providerId="LiveId" clId="{31821E5E-0E40-E942-AB5F-4F2290D428E6}" dt="2023-05-22T21:53:10.914" v="214" actId="478"/>
          <ac:picMkLst>
            <pc:docMk/>
            <pc:sldMk cId="4020061479" sldId="301"/>
            <ac:picMk id="5122" creationId="{0786B88B-5C60-66F7-6C24-D17E7C120DCD}"/>
          </ac:picMkLst>
        </pc:picChg>
      </pc:sldChg>
      <pc:sldChg chg="addSp delSp modSp add mod">
        <pc:chgData name="Dinh Nguyen" userId="75ea2f2f01fb72ed" providerId="LiveId" clId="{31821E5E-0E40-E942-AB5F-4F2290D428E6}" dt="2023-05-22T21:56:58.417" v="252" actId="1076"/>
        <pc:sldMkLst>
          <pc:docMk/>
          <pc:sldMk cId="1008424106" sldId="302"/>
        </pc:sldMkLst>
        <pc:spChg chg="add del mod">
          <ac:chgData name="Dinh Nguyen" userId="75ea2f2f01fb72ed" providerId="LiveId" clId="{31821E5E-0E40-E942-AB5F-4F2290D428E6}" dt="2023-05-22T21:56:40.827" v="247" actId="1076"/>
          <ac:spMkLst>
            <pc:docMk/>
            <pc:sldMk cId="1008424106" sldId="302"/>
            <ac:spMk id="3" creationId="{D1E841A9-E1CA-A318-6399-A14AB1BA31B3}"/>
          </ac:spMkLst>
        </pc:spChg>
        <pc:spChg chg="add del mod">
          <ac:chgData name="Dinh Nguyen" userId="75ea2f2f01fb72ed" providerId="LiveId" clId="{31821E5E-0E40-E942-AB5F-4F2290D428E6}" dt="2023-05-22T21:56:36.980" v="246" actId="478"/>
          <ac:spMkLst>
            <pc:docMk/>
            <pc:sldMk cId="1008424106" sldId="302"/>
            <ac:spMk id="4" creationId="{2AFE63D3-762D-139D-A31A-24E71706A49F}"/>
          </ac:spMkLst>
        </pc:spChg>
        <pc:spChg chg="del">
          <ac:chgData name="Dinh Nguyen" userId="75ea2f2f01fb72ed" providerId="LiveId" clId="{31821E5E-0E40-E942-AB5F-4F2290D428E6}" dt="2023-05-22T21:56:34.982" v="245" actId="478"/>
          <ac:spMkLst>
            <pc:docMk/>
            <pc:sldMk cId="1008424106" sldId="302"/>
            <ac:spMk id="140" creationId="{00000000-0000-0000-0000-000000000000}"/>
          </ac:spMkLst>
        </pc:spChg>
        <pc:picChg chg="add mod">
          <ac:chgData name="Dinh Nguyen" userId="75ea2f2f01fb72ed" providerId="LiveId" clId="{31821E5E-0E40-E942-AB5F-4F2290D428E6}" dt="2023-05-22T21:56:58.417" v="252" actId="1076"/>
          <ac:picMkLst>
            <pc:docMk/>
            <pc:sldMk cId="1008424106" sldId="302"/>
            <ac:picMk id="7170" creationId="{7F4235F4-02C9-89F4-9DC1-435CB09F67D1}"/>
          </ac:picMkLst>
        </pc:picChg>
      </pc:sldChg>
      <pc:sldChg chg="del">
        <pc:chgData name="Dinh Nguyen" userId="75ea2f2f01fb72ed" providerId="LiveId" clId="{31821E5E-0E40-E942-AB5F-4F2290D428E6}" dt="2023-05-22T21:42:08.435" v="65" actId="2696"/>
        <pc:sldMkLst>
          <pc:docMk/>
          <pc:sldMk cId="1904327583" sldId="302"/>
        </pc:sldMkLst>
      </pc:sldChg>
      <pc:sldChg chg="addSp delSp modSp add mod">
        <pc:chgData name="Dinh Nguyen" userId="75ea2f2f01fb72ed" providerId="LiveId" clId="{31821E5E-0E40-E942-AB5F-4F2290D428E6}" dt="2023-05-22T22:03:15.952" v="361" actId="114"/>
        <pc:sldMkLst>
          <pc:docMk/>
          <pc:sldMk cId="3020417051" sldId="303"/>
        </pc:sldMkLst>
        <pc:spChg chg="add mod">
          <ac:chgData name="Dinh Nguyen" userId="75ea2f2f01fb72ed" providerId="LiveId" clId="{31821E5E-0E40-E942-AB5F-4F2290D428E6}" dt="2023-05-22T22:03:15.952" v="361" actId="114"/>
          <ac:spMkLst>
            <pc:docMk/>
            <pc:sldMk cId="3020417051" sldId="303"/>
            <ac:spMk id="2" creationId="{96BBD5B7-FF6E-3FE3-B4DE-825A3865E62E}"/>
          </ac:spMkLst>
        </pc:spChg>
        <pc:spChg chg="del">
          <ac:chgData name="Dinh Nguyen" userId="75ea2f2f01fb72ed" providerId="LiveId" clId="{31821E5E-0E40-E942-AB5F-4F2290D428E6}" dt="2023-05-22T21:57:45.160" v="319" actId="478"/>
          <ac:spMkLst>
            <pc:docMk/>
            <pc:sldMk cId="3020417051" sldId="303"/>
            <ac:spMk id="3" creationId="{D1E841A9-E1CA-A318-6399-A14AB1BA31B3}"/>
          </ac:spMkLst>
        </pc:spChg>
        <pc:spChg chg="mod">
          <ac:chgData name="Dinh Nguyen" userId="75ea2f2f01fb72ed" providerId="LiveId" clId="{31821E5E-0E40-E942-AB5F-4F2290D428E6}" dt="2023-05-22T21:57:41.305" v="317" actId="20577"/>
          <ac:spMkLst>
            <pc:docMk/>
            <pc:sldMk cId="3020417051" sldId="303"/>
            <ac:spMk id="139" creationId="{00000000-0000-0000-0000-000000000000}"/>
          </ac:spMkLst>
        </pc:spChg>
        <pc:picChg chg="add mod">
          <ac:chgData name="Dinh Nguyen" userId="75ea2f2f01fb72ed" providerId="LiveId" clId="{31821E5E-0E40-E942-AB5F-4F2290D428E6}" dt="2023-05-22T22:00:10.847" v="339" actId="208"/>
          <ac:picMkLst>
            <pc:docMk/>
            <pc:sldMk cId="3020417051" sldId="303"/>
            <ac:picMk id="5" creationId="{F4E9D3D7-F679-7304-2D63-FD314F3102D9}"/>
          </ac:picMkLst>
        </pc:picChg>
        <pc:picChg chg="del">
          <ac:chgData name="Dinh Nguyen" userId="75ea2f2f01fb72ed" providerId="LiveId" clId="{31821E5E-0E40-E942-AB5F-4F2290D428E6}" dt="2023-05-22T21:57:43.482" v="318" actId="478"/>
          <ac:picMkLst>
            <pc:docMk/>
            <pc:sldMk cId="3020417051" sldId="303"/>
            <ac:picMk id="7170" creationId="{7F4235F4-02C9-89F4-9DC1-435CB09F67D1}"/>
          </ac:picMkLst>
        </pc:picChg>
      </pc:sldChg>
      <pc:sldChg chg="del">
        <pc:chgData name="Dinh Nguyen" userId="75ea2f2f01fb72ed" providerId="LiveId" clId="{31821E5E-0E40-E942-AB5F-4F2290D428E6}" dt="2023-05-22T21:42:08.434" v="64" actId="2696"/>
        <pc:sldMkLst>
          <pc:docMk/>
          <pc:sldMk cId="3542842868" sldId="303"/>
        </pc:sldMkLst>
      </pc:sldChg>
      <pc:sldChg chg="del">
        <pc:chgData name="Dinh Nguyen" userId="75ea2f2f01fb72ed" providerId="LiveId" clId="{31821E5E-0E40-E942-AB5F-4F2290D428E6}" dt="2023-05-22T21:42:08.451" v="71" actId="2696"/>
        <pc:sldMkLst>
          <pc:docMk/>
          <pc:sldMk cId="425267008" sldId="304"/>
        </pc:sldMkLst>
      </pc:sldChg>
      <pc:sldChg chg="addSp delSp modSp add mod">
        <pc:chgData name="Dinh Nguyen" userId="75ea2f2f01fb72ed" providerId="LiveId" clId="{31821E5E-0E40-E942-AB5F-4F2290D428E6}" dt="2023-05-22T22:02:32.131" v="350" actId="208"/>
        <pc:sldMkLst>
          <pc:docMk/>
          <pc:sldMk cId="3542357908" sldId="304"/>
        </pc:sldMkLst>
        <pc:spChg chg="mod">
          <ac:chgData name="Dinh Nguyen" userId="75ea2f2f01fb72ed" providerId="LiveId" clId="{31821E5E-0E40-E942-AB5F-4F2290D428E6}" dt="2023-05-22T22:00:46.828" v="343" actId="113"/>
          <ac:spMkLst>
            <pc:docMk/>
            <pc:sldMk cId="3542357908" sldId="304"/>
            <ac:spMk id="2" creationId="{96BBD5B7-FF6E-3FE3-B4DE-825A3865E62E}"/>
          </ac:spMkLst>
        </pc:spChg>
        <pc:picChg chg="add mod">
          <ac:chgData name="Dinh Nguyen" userId="75ea2f2f01fb72ed" providerId="LiveId" clId="{31821E5E-0E40-E942-AB5F-4F2290D428E6}" dt="2023-05-22T22:02:32.131" v="350" actId="208"/>
          <ac:picMkLst>
            <pc:docMk/>
            <pc:sldMk cId="3542357908" sldId="304"/>
            <ac:picMk id="4" creationId="{4292F241-1846-F8BB-ECC9-BAA57D876688}"/>
          </ac:picMkLst>
        </pc:picChg>
        <pc:picChg chg="del">
          <ac:chgData name="Dinh Nguyen" userId="75ea2f2f01fb72ed" providerId="LiveId" clId="{31821E5E-0E40-E942-AB5F-4F2290D428E6}" dt="2023-05-22T22:00:49.335" v="344" actId="478"/>
          <ac:picMkLst>
            <pc:docMk/>
            <pc:sldMk cId="3542357908" sldId="304"/>
            <ac:picMk id="5" creationId="{F4E9D3D7-F679-7304-2D63-FD314F3102D9}"/>
          </ac:picMkLst>
        </pc:picChg>
      </pc:sldChg>
      <pc:sldChg chg="del">
        <pc:chgData name="Dinh Nguyen" userId="75ea2f2f01fb72ed" providerId="LiveId" clId="{31821E5E-0E40-E942-AB5F-4F2290D428E6}" dt="2023-05-22T21:42:08.439" v="68" actId="2696"/>
        <pc:sldMkLst>
          <pc:docMk/>
          <pc:sldMk cId="2345783284" sldId="305"/>
        </pc:sldMkLst>
      </pc:sldChg>
      <pc:sldChg chg="addSp delSp modSp add mod">
        <pc:chgData name="Dinh Nguyen" userId="75ea2f2f01fb72ed" providerId="LiveId" clId="{31821E5E-0E40-E942-AB5F-4F2290D428E6}" dt="2023-05-22T22:04:21.197" v="382" actId="1038"/>
        <pc:sldMkLst>
          <pc:docMk/>
          <pc:sldMk cId="4010029944" sldId="305"/>
        </pc:sldMkLst>
        <pc:spChg chg="mod">
          <ac:chgData name="Dinh Nguyen" userId="75ea2f2f01fb72ed" providerId="LiveId" clId="{31821E5E-0E40-E942-AB5F-4F2290D428E6}" dt="2023-05-22T22:03:07.178" v="359" actId="114"/>
          <ac:spMkLst>
            <pc:docMk/>
            <pc:sldMk cId="4010029944" sldId="305"/>
            <ac:spMk id="2" creationId="{96BBD5B7-FF6E-3FE3-B4DE-825A3865E62E}"/>
          </ac:spMkLst>
        </pc:spChg>
        <pc:picChg chg="del">
          <ac:chgData name="Dinh Nguyen" userId="75ea2f2f01fb72ed" providerId="LiveId" clId="{31821E5E-0E40-E942-AB5F-4F2290D428E6}" dt="2023-05-22T22:02:58.056" v="355" actId="478"/>
          <ac:picMkLst>
            <pc:docMk/>
            <pc:sldMk cId="4010029944" sldId="305"/>
            <ac:picMk id="4" creationId="{4292F241-1846-F8BB-ECC9-BAA57D876688}"/>
          </ac:picMkLst>
        </pc:picChg>
        <pc:picChg chg="add mod">
          <ac:chgData name="Dinh Nguyen" userId="75ea2f2f01fb72ed" providerId="LiveId" clId="{31821E5E-0E40-E942-AB5F-4F2290D428E6}" dt="2023-05-22T22:04:21.197" v="382" actId="1038"/>
          <ac:picMkLst>
            <pc:docMk/>
            <pc:sldMk cId="4010029944" sldId="305"/>
            <ac:picMk id="5" creationId="{D32312BC-C843-50A6-3FDB-76CB096D750B}"/>
          </ac:picMkLst>
        </pc:picChg>
      </pc:sldChg>
      <pc:sldChg chg="del">
        <pc:chgData name="Dinh Nguyen" userId="75ea2f2f01fb72ed" providerId="LiveId" clId="{31821E5E-0E40-E942-AB5F-4F2290D428E6}" dt="2023-05-22T21:42:08.440" v="69" actId="2696"/>
        <pc:sldMkLst>
          <pc:docMk/>
          <pc:sldMk cId="443367732" sldId="306"/>
        </pc:sldMkLst>
      </pc:sldChg>
      <pc:sldChg chg="addSp delSp modSp add mod">
        <pc:chgData name="Dinh Nguyen" userId="75ea2f2f01fb72ed" providerId="LiveId" clId="{31821E5E-0E40-E942-AB5F-4F2290D428E6}" dt="2023-05-22T22:06:17.766" v="412" actId="208"/>
        <pc:sldMkLst>
          <pc:docMk/>
          <pc:sldMk cId="4225225540" sldId="306"/>
        </pc:sldMkLst>
        <pc:spChg chg="mod">
          <ac:chgData name="Dinh Nguyen" userId="75ea2f2f01fb72ed" providerId="LiveId" clId="{31821E5E-0E40-E942-AB5F-4F2290D428E6}" dt="2023-05-22T22:05:41.949" v="406" actId="113"/>
          <ac:spMkLst>
            <pc:docMk/>
            <pc:sldMk cId="4225225540" sldId="306"/>
            <ac:spMk id="2" creationId="{96BBD5B7-FF6E-3FE3-B4DE-825A3865E62E}"/>
          </ac:spMkLst>
        </pc:spChg>
        <pc:picChg chg="add mod">
          <ac:chgData name="Dinh Nguyen" userId="75ea2f2f01fb72ed" providerId="LiveId" clId="{31821E5E-0E40-E942-AB5F-4F2290D428E6}" dt="2023-05-22T22:06:17.766" v="412" actId="208"/>
          <ac:picMkLst>
            <pc:docMk/>
            <pc:sldMk cId="4225225540" sldId="306"/>
            <ac:picMk id="4" creationId="{C44C0226-53E1-D1BA-E559-42A418529A8C}"/>
          </ac:picMkLst>
        </pc:picChg>
        <pc:picChg chg="del mod">
          <ac:chgData name="Dinh Nguyen" userId="75ea2f2f01fb72ed" providerId="LiveId" clId="{31821E5E-0E40-E942-AB5F-4F2290D428E6}" dt="2023-05-22T22:05:46.593" v="407" actId="478"/>
          <ac:picMkLst>
            <pc:docMk/>
            <pc:sldMk cId="4225225540" sldId="306"/>
            <ac:picMk id="5" creationId="{D32312BC-C843-50A6-3FDB-76CB096D750B}"/>
          </ac:picMkLst>
        </pc:picChg>
      </pc:sldChg>
      <pc:sldChg chg="del">
        <pc:chgData name="Dinh Nguyen" userId="75ea2f2f01fb72ed" providerId="LiveId" clId="{31821E5E-0E40-E942-AB5F-4F2290D428E6}" dt="2023-05-22T21:42:08.455" v="74" actId="2696"/>
        <pc:sldMkLst>
          <pc:docMk/>
          <pc:sldMk cId="112453784" sldId="307"/>
        </pc:sldMkLst>
      </pc:sldChg>
      <pc:sldChg chg="addSp delSp modSp add mod modShow">
        <pc:chgData name="Dinh Nguyen" userId="75ea2f2f01fb72ed" providerId="LiveId" clId="{31821E5E-0E40-E942-AB5F-4F2290D428E6}" dt="2023-05-22T22:11:10.312" v="463"/>
        <pc:sldMkLst>
          <pc:docMk/>
          <pc:sldMk cId="2088171027" sldId="307"/>
        </pc:sldMkLst>
        <pc:spChg chg="mod">
          <ac:chgData name="Dinh Nguyen" userId="75ea2f2f01fb72ed" providerId="LiveId" clId="{31821E5E-0E40-E942-AB5F-4F2290D428E6}" dt="2023-05-22T22:08:04.216" v="445" actId="14100"/>
          <ac:spMkLst>
            <pc:docMk/>
            <pc:sldMk cId="2088171027" sldId="307"/>
            <ac:spMk id="2" creationId="{96BBD5B7-FF6E-3FE3-B4DE-825A3865E62E}"/>
          </ac:spMkLst>
        </pc:spChg>
        <pc:picChg chg="del">
          <ac:chgData name="Dinh Nguyen" userId="75ea2f2f01fb72ed" providerId="LiveId" clId="{31821E5E-0E40-E942-AB5F-4F2290D428E6}" dt="2023-05-22T22:06:53.205" v="414" actId="478"/>
          <ac:picMkLst>
            <pc:docMk/>
            <pc:sldMk cId="2088171027" sldId="307"/>
            <ac:picMk id="4" creationId="{C44C0226-53E1-D1BA-E559-42A418529A8C}"/>
          </ac:picMkLst>
        </pc:picChg>
        <pc:picChg chg="add del mod">
          <ac:chgData name="Dinh Nguyen" userId="75ea2f2f01fb72ed" providerId="LiveId" clId="{31821E5E-0E40-E942-AB5F-4F2290D428E6}" dt="2023-05-22T22:11:09.828" v="462" actId="478"/>
          <ac:picMkLst>
            <pc:docMk/>
            <pc:sldMk cId="2088171027" sldId="307"/>
            <ac:picMk id="5" creationId="{2E98733C-F699-4256-8320-CAD9262AD3B9}"/>
          </ac:picMkLst>
        </pc:picChg>
        <pc:picChg chg="add mod">
          <ac:chgData name="Dinh Nguyen" userId="75ea2f2f01fb72ed" providerId="LiveId" clId="{31821E5E-0E40-E942-AB5F-4F2290D428E6}" dt="2023-05-22T22:11:10.312" v="463"/>
          <ac:picMkLst>
            <pc:docMk/>
            <pc:sldMk cId="2088171027" sldId="307"/>
            <ac:picMk id="6" creationId="{D1E3A5FA-74AF-3977-4C01-26BA57365BAE}"/>
          </ac:picMkLst>
        </pc:picChg>
      </pc:sldChg>
      <pc:sldChg chg="addSp delSp modSp add mod">
        <pc:chgData name="Dinh Nguyen" userId="75ea2f2f01fb72ed" providerId="LiveId" clId="{31821E5E-0E40-E942-AB5F-4F2290D428E6}" dt="2023-05-22T22:14:27.063" v="511" actId="208"/>
        <pc:sldMkLst>
          <pc:docMk/>
          <pc:sldMk cId="679257073" sldId="308"/>
        </pc:sldMkLst>
        <pc:spChg chg="mod">
          <ac:chgData name="Dinh Nguyen" userId="75ea2f2f01fb72ed" providerId="LiveId" clId="{31821E5E-0E40-E942-AB5F-4F2290D428E6}" dt="2023-05-22T22:12:07.278" v="488" actId="20577"/>
          <ac:spMkLst>
            <pc:docMk/>
            <pc:sldMk cId="679257073" sldId="308"/>
            <ac:spMk id="2" creationId="{96BBD5B7-FF6E-3FE3-B4DE-825A3865E62E}"/>
          </ac:spMkLst>
        </pc:spChg>
        <pc:picChg chg="add del mod">
          <ac:chgData name="Dinh Nguyen" userId="75ea2f2f01fb72ed" providerId="LiveId" clId="{31821E5E-0E40-E942-AB5F-4F2290D428E6}" dt="2023-05-22T22:11:15.337" v="464" actId="478"/>
          <ac:picMkLst>
            <pc:docMk/>
            <pc:sldMk cId="679257073" sldId="308"/>
            <ac:picMk id="4" creationId="{F874DB19-0BCE-9027-2979-116A0B756530}"/>
          </ac:picMkLst>
        </pc:picChg>
        <pc:picChg chg="del">
          <ac:chgData name="Dinh Nguyen" userId="75ea2f2f01fb72ed" providerId="LiveId" clId="{31821E5E-0E40-E942-AB5F-4F2290D428E6}" dt="2023-05-22T22:10:51.149" v="455" actId="478"/>
          <ac:picMkLst>
            <pc:docMk/>
            <pc:sldMk cId="679257073" sldId="308"/>
            <ac:picMk id="5" creationId="{2E98733C-F699-4256-8320-CAD9262AD3B9}"/>
          </ac:picMkLst>
        </pc:picChg>
        <pc:picChg chg="add del mod">
          <ac:chgData name="Dinh Nguyen" userId="75ea2f2f01fb72ed" providerId="LiveId" clId="{31821E5E-0E40-E942-AB5F-4F2290D428E6}" dt="2023-05-22T22:14:18.308" v="505" actId="478"/>
          <ac:picMkLst>
            <pc:docMk/>
            <pc:sldMk cId="679257073" sldId="308"/>
            <ac:picMk id="7" creationId="{ED7A7500-A941-A7BD-815D-9DB87BFA9962}"/>
          </ac:picMkLst>
        </pc:picChg>
        <pc:picChg chg="add mod">
          <ac:chgData name="Dinh Nguyen" userId="75ea2f2f01fb72ed" providerId="LiveId" clId="{31821E5E-0E40-E942-AB5F-4F2290D428E6}" dt="2023-05-22T22:14:27.063" v="511" actId="208"/>
          <ac:picMkLst>
            <pc:docMk/>
            <pc:sldMk cId="679257073" sldId="308"/>
            <ac:picMk id="9" creationId="{31D00CC5-7C23-6842-5795-12A4A2D71918}"/>
          </ac:picMkLst>
        </pc:picChg>
      </pc:sldChg>
      <pc:sldChg chg="del">
        <pc:chgData name="Dinh Nguyen" userId="75ea2f2f01fb72ed" providerId="LiveId" clId="{31821E5E-0E40-E942-AB5F-4F2290D428E6}" dt="2023-05-22T21:42:08.438" v="67" actId="2696"/>
        <pc:sldMkLst>
          <pc:docMk/>
          <pc:sldMk cId="1239122116" sldId="308"/>
        </pc:sldMkLst>
      </pc:sldChg>
      <pc:sldChg chg="addSp delSp modSp add mod">
        <pc:chgData name="Dinh Nguyen" userId="75ea2f2f01fb72ed" providerId="LiveId" clId="{31821E5E-0E40-E942-AB5F-4F2290D428E6}" dt="2023-05-22T22:15:11.552" v="524" actId="1038"/>
        <pc:sldMkLst>
          <pc:docMk/>
          <pc:sldMk cId="1641735168" sldId="309"/>
        </pc:sldMkLst>
        <pc:spChg chg="mod">
          <ac:chgData name="Dinh Nguyen" userId="75ea2f2f01fb72ed" providerId="LiveId" clId="{31821E5E-0E40-E942-AB5F-4F2290D428E6}" dt="2023-05-22T22:13:43.653" v="504"/>
          <ac:spMkLst>
            <pc:docMk/>
            <pc:sldMk cId="1641735168" sldId="309"/>
            <ac:spMk id="2" creationId="{96BBD5B7-FF6E-3FE3-B4DE-825A3865E62E}"/>
          </ac:spMkLst>
        </pc:spChg>
        <pc:picChg chg="add mod">
          <ac:chgData name="Dinh Nguyen" userId="75ea2f2f01fb72ed" providerId="LiveId" clId="{31821E5E-0E40-E942-AB5F-4F2290D428E6}" dt="2023-05-22T22:15:11.552" v="524" actId="1038"/>
          <ac:picMkLst>
            <pc:docMk/>
            <pc:sldMk cId="1641735168" sldId="309"/>
            <ac:picMk id="4" creationId="{6AC1D2DF-60E0-8CBA-4BD6-B58B6ACE7AC2}"/>
          </ac:picMkLst>
        </pc:picChg>
        <pc:picChg chg="del">
          <ac:chgData name="Dinh Nguyen" userId="75ea2f2f01fb72ed" providerId="LiveId" clId="{31821E5E-0E40-E942-AB5F-4F2290D428E6}" dt="2023-05-22T22:12:44.918" v="490" actId="478"/>
          <ac:picMkLst>
            <pc:docMk/>
            <pc:sldMk cId="1641735168" sldId="309"/>
            <ac:picMk id="7" creationId="{ED7A7500-A941-A7BD-815D-9DB87BFA9962}"/>
          </ac:picMkLst>
        </pc:picChg>
      </pc:sldChg>
      <pc:sldChg chg="del">
        <pc:chgData name="Dinh Nguyen" userId="75ea2f2f01fb72ed" providerId="LiveId" clId="{31821E5E-0E40-E942-AB5F-4F2290D428E6}" dt="2023-05-22T21:42:08.433" v="63" actId="2696"/>
        <pc:sldMkLst>
          <pc:docMk/>
          <pc:sldMk cId="2225229560" sldId="309"/>
        </pc:sldMkLst>
      </pc:sldChg>
      <pc:sldChg chg="addSp delSp modSp add mod">
        <pc:chgData name="Dinh Nguyen" userId="75ea2f2f01fb72ed" providerId="LiveId" clId="{31821E5E-0E40-E942-AB5F-4F2290D428E6}" dt="2023-05-22T22:18:49.266" v="589" actId="14100"/>
        <pc:sldMkLst>
          <pc:docMk/>
          <pc:sldMk cId="2941979333" sldId="310"/>
        </pc:sldMkLst>
        <pc:spChg chg="del mod">
          <ac:chgData name="Dinh Nguyen" userId="75ea2f2f01fb72ed" providerId="LiveId" clId="{31821E5E-0E40-E942-AB5F-4F2290D428E6}" dt="2023-05-22T22:18:10.130" v="574" actId="478"/>
          <ac:spMkLst>
            <pc:docMk/>
            <pc:sldMk cId="2941979333" sldId="310"/>
            <ac:spMk id="2" creationId="{96BBD5B7-FF6E-3FE3-B4DE-825A3865E62E}"/>
          </ac:spMkLst>
        </pc:spChg>
        <pc:spChg chg="add del mod">
          <ac:chgData name="Dinh Nguyen" userId="75ea2f2f01fb72ed" providerId="LiveId" clId="{31821E5E-0E40-E942-AB5F-4F2290D428E6}" dt="2023-05-22T22:18:13.208" v="575" actId="478"/>
          <ac:spMkLst>
            <pc:docMk/>
            <pc:sldMk cId="2941979333" sldId="310"/>
            <ac:spMk id="5" creationId="{36BF2766-7E7C-2D3E-809B-CD10FEFA396C}"/>
          </ac:spMkLst>
        </pc:spChg>
        <pc:spChg chg="mod">
          <ac:chgData name="Dinh Nguyen" userId="75ea2f2f01fb72ed" providerId="LiveId" clId="{31821E5E-0E40-E942-AB5F-4F2290D428E6}" dt="2023-05-22T22:18:07.149" v="572" actId="20577"/>
          <ac:spMkLst>
            <pc:docMk/>
            <pc:sldMk cId="2941979333" sldId="310"/>
            <ac:spMk id="139" creationId="{00000000-0000-0000-0000-000000000000}"/>
          </ac:spMkLst>
        </pc:spChg>
        <pc:picChg chg="del">
          <ac:chgData name="Dinh Nguyen" userId="75ea2f2f01fb72ed" providerId="LiveId" clId="{31821E5E-0E40-E942-AB5F-4F2290D428E6}" dt="2023-05-22T22:17:52.268" v="526" actId="478"/>
          <ac:picMkLst>
            <pc:docMk/>
            <pc:sldMk cId="2941979333" sldId="310"/>
            <ac:picMk id="4" creationId="{6AC1D2DF-60E0-8CBA-4BD6-B58B6ACE7AC2}"/>
          </ac:picMkLst>
        </pc:picChg>
        <pc:picChg chg="add mod">
          <ac:chgData name="Dinh Nguyen" userId="75ea2f2f01fb72ed" providerId="LiveId" clId="{31821E5E-0E40-E942-AB5F-4F2290D428E6}" dt="2023-05-22T22:18:25.067" v="582" actId="208"/>
          <ac:picMkLst>
            <pc:docMk/>
            <pc:sldMk cId="2941979333" sldId="310"/>
            <ac:picMk id="7" creationId="{D7504D51-631B-E0D4-5695-2D814467984F}"/>
          </ac:picMkLst>
        </pc:picChg>
        <pc:picChg chg="add mod">
          <ac:chgData name="Dinh Nguyen" userId="75ea2f2f01fb72ed" providerId="LiveId" clId="{31821E5E-0E40-E942-AB5F-4F2290D428E6}" dt="2023-05-22T22:18:49.266" v="589" actId="14100"/>
          <ac:picMkLst>
            <pc:docMk/>
            <pc:sldMk cId="2941979333" sldId="310"/>
            <ac:picMk id="9" creationId="{00F64DBD-A606-2DED-FDD6-83EAFBB63B29}"/>
          </ac:picMkLst>
        </pc:picChg>
      </pc:sldChg>
      <pc:sldChg chg="del">
        <pc:chgData name="Dinh Nguyen" userId="75ea2f2f01fb72ed" providerId="LiveId" clId="{31821E5E-0E40-E942-AB5F-4F2290D428E6}" dt="2023-05-22T21:42:08.454" v="73" actId="2696"/>
        <pc:sldMkLst>
          <pc:docMk/>
          <pc:sldMk cId="2943869978" sldId="310"/>
        </pc:sldMkLst>
      </pc:sldChg>
      <pc:sldChg chg="del">
        <pc:chgData name="Dinh Nguyen" userId="75ea2f2f01fb72ed" providerId="LiveId" clId="{31821E5E-0E40-E942-AB5F-4F2290D428E6}" dt="2023-05-22T21:42:08.436" v="66" actId="2696"/>
        <pc:sldMkLst>
          <pc:docMk/>
          <pc:sldMk cId="3680743004" sldId="311"/>
        </pc:sldMkLst>
      </pc:sldChg>
      <pc:sldChg chg="addSp delSp modSp add mod ord">
        <pc:chgData name="Dinh Nguyen" userId="75ea2f2f01fb72ed" providerId="LiveId" clId="{31821E5E-0E40-E942-AB5F-4F2290D428E6}" dt="2023-05-22T22:24:45.294" v="680" actId="1076"/>
        <pc:sldMkLst>
          <pc:docMk/>
          <pc:sldMk cId="3856852097" sldId="311"/>
        </pc:sldMkLst>
        <pc:spChg chg="mod">
          <ac:chgData name="Dinh Nguyen" userId="75ea2f2f01fb72ed" providerId="LiveId" clId="{31821E5E-0E40-E942-AB5F-4F2290D428E6}" dt="2023-05-22T22:20:29.600" v="660" actId="14100"/>
          <ac:spMkLst>
            <pc:docMk/>
            <pc:sldMk cId="3856852097" sldId="311"/>
            <ac:spMk id="2" creationId="{96BBD5B7-FF6E-3FE3-B4DE-825A3865E62E}"/>
          </ac:spMkLst>
        </pc:spChg>
        <pc:spChg chg="mod">
          <ac:chgData name="Dinh Nguyen" userId="75ea2f2f01fb72ed" providerId="LiveId" clId="{31821E5E-0E40-E942-AB5F-4F2290D428E6}" dt="2023-05-22T22:20:10.731" v="619" actId="20577"/>
          <ac:spMkLst>
            <pc:docMk/>
            <pc:sldMk cId="3856852097" sldId="311"/>
            <ac:spMk id="139" creationId="{00000000-0000-0000-0000-000000000000}"/>
          </ac:spMkLst>
        </pc:spChg>
        <pc:picChg chg="del">
          <ac:chgData name="Dinh Nguyen" userId="75ea2f2f01fb72ed" providerId="LiveId" clId="{31821E5E-0E40-E942-AB5F-4F2290D428E6}" dt="2023-05-22T22:20:01.195" v="592" actId="478"/>
          <ac:picMkLst>
            <pc:docMk/>
            <pc:sldMk cId="3856852097" sldId="311"/>
            <ac:picMk id="4" creationId="{6AC1D2DF-60E0-8CBA-4BD6-B58B6ACE7AC2}"/>
          </ac:picMkLst>
        </pc:picChg>
        <pc:picChg chg="add mod">
          <ac:chgData name="Dinh Nguyen" userId="75ea2f2f01fb72ed" providerId="LiveId" clId="{31821E5E-0E40-E942-AB5F-4F2290D428E6}" dt="2023-05-22T22:24:45.294" v="680" actId="1076"/>
          <ac:picMkLst>
            <pc:docMk/>
            <pc:sldMk cId="3856852097" sldId="311"/>
            <ac:picMk id="5" creationId="{81BC4FAB-8160-E96F-DD28-C8AA3D19DD1C}"/>
          </ac:picMkLst>
        </pc:picChg>
        <pc:picChg chg="add mod">
          <ac:chgData name="Dinh Nguyen" userId="75ea2f2f01fb72ed" providerId="LiveId" clId="{31821E5E-0E40-E942-AB5F-4F2290D428E6}" dt="2023-05-22T22:24:36.944" v="678" actId="1076"/>
          <ac:picMkLst>
            <pc:docMk/>
            <pc:sldMk cId="3856852097" sldId="311"/>
            <ac:picMk id="7" creationId="{0EE7E4A2-F6D1-CF00-A6E9-1602AD256BEE}"/>
          </ac:picMkLst>
        </pc:picChg>
      </pc:sldChg>
      <pc:sldChg chg="del">
        <pc:chgData name="Dinh Nguyen" userId="75ea2f2f01fb72ed" providerId="LiveId" clId="{31821E5E-0E40-E942-AB5F-4F2290D428E6}" dt="2023-05-22T21:42:08.453" v="72" actId="2696"/>
        <pc:sldMkLst>
          <pc:docMk/>
          <pc:sldMk cId="1797015872" sldId="312"/>
        </pc:sldMkLst>
      </pc:sldChg>
      <pc:sldChg chg="addSp delSp modSp add mod">
        <pc:chgData name="Dinh Nguyen" userId="75ea2f2f01fb72ed" providerId="LiveId" clId="{31821E5E-0E40-E942-AB5F-4F2290D428E6}" dt="2023-05-22T22:27:54.312" v="716" actId="208"/>
        <pc:sldMkLst>
          <pc:docMk/>
          <pc:sldMk cId="3535451195" sldId="312"/>
        </pc:sldMkLst>
        <pc:spChg chg="mod">
          <ac:chgData name="Dinh Nguyen" userId="75ea2f2f01fb72ed" providerId="LiveId" clId="{31821E5E-0E40-E942-AB5F-4F2290D428E6}" dt="2023-05-22T22:25:33.959" v="694" actId="20577"/>
          <ac:spMkLst>
            <pc:docMk/>
            <pc:sldMk cId="3535451195" sldId="312"/>
            <ac:spMk id="2" creationId="{96BBD5B7-FF6E-3FE3-B4DE-825A3865E62E}"/>
          </ac:spMkLst>
        </pc:spChg>
        <pc:spChg chg="mod">
          <ac:chgData name="Dinh Nguyen" userId="75ea2f2f01fb72ed" providerId="LiveId" clId="{31821E5E-0E40-E942-AB5F-4F2290D428E6}" dt="2023-05-22T22:25:38.844" v="707" actId="20577"/>
          <ac:spMkLst>
            <pc:docMk/>
            <pc:sldMk cId="3535451195" sldId="312"/>
            <ac:spMk id="139" creationId="{00000000-0000-0000-0000-000000000000}"/>
          </ac:spMkLst>
        </pc:spChg>
        <pc:picChg chg="add mod">
          <ac:chgData name="Dinh Nguyen" userId="75ea2f2f01fb72ed" providerId="LiveId" clId="{31821E5E-0E40-E942-AB5F-4F2290D428E6}" dt="2023-05-22T22:27:54.312" v="716" actId="208"/>
          <ac:picMkLst>
            <pc:docMk/>
            <pc:sldMk cId="3535451195" sldId="312"/>
            <ac:picMk id="4" creationId="{05CE7394-ADB1-F6E8-4B71-82DE8CAB134C}"/>
          </ac:picMkLst>
        </pc:picChg>
        <pc:picChg chg="del">
          <ac:chgData name="Dinh Nguyen" userId="75ea2f2f01fb72ed" providerId="LiveId" clId="{31821E5E-0E40-E942-AB5F-4F2290D428E6}" dt="2023-05-22T22:27:29.960" v="708" actId="478"/>
          <ac:picMkLst>
            <pc:docMk/>
            <pc:sldMk cId="3535451195" sldId="312"/>
            <ac:picMk id="5" creationId="{81BC4FAB-8160-E96F-DD28-C8AA3D19DD1C}"/>
          </ac:picMkLst>
        </pc:picChg>
        <pc:picChg chg="mod">
          <ac:chgData name="Dinh Nguyen" userId="75ea2f2f01fb72ed" providerId="LiveId" clId="{31821E5E-0E40-E942-AB5F-4F2290D428E6}" dt="2023-05-22T22:27:49.881" v="715" actId="14826"/>
          <ac:picMkLst>
            <pc:docMk/>
            <pc:sldMk cId="3535451195" sldId="312"/>
            <ac:picMk id="7" creationId="{0EE7E4A2-F6D1-CF00-A6E9-1602AD256BEE}"/>
          </ac:picMkLst>
        </pc:picChg>
      </pc:sldChg>
      <pc:sldChg chg="addSp delSp modSp add mod">
        <pc:chgData name="Dinh Nguyen" userId="75ea2f2f01fb72ed" providerId="LiveId" clId="{31821E5E-0E40-E942-AB5F-4F2290D428E6}" dt="2023-05-22T22:31:33.440" v="744" actId="14826"/>
        <pc:sldMkLst>
          <pc:docMk/>
          <pc:sldMk cId="517724221" sldId="313"/>
        </pc:sldMkLst>
        <pc:spChg chg="mod">
          <ac:chgData name="Dinh Nguyen" userId="75ea2f2f01fb72ed" providerId="LiveId" clId="{31821E5E-0E40-E942-AB5F-4F2290D428E6}" dt="2023-05-22T22:30:45.162" v="730" actId="20577"/>
          <ac:spMkLst>
            <pc:docMk/>
            <pc:sldMk cId="517724221" sldId="313"/>
            <ac:spMk id="2" creationId="{96BBD5B7-FF6E-3FE3-B4DE-825A3865E62E}"/>
          </ac:spMkLst>
        </pc:spChg>
        <pc:spChg chg="mod">
          <ac:chgData name="Dinh Nguyen" userId="75ea2f2f01fb72ed" providerId="LiveId" clId="{31821E5E-0E40-E942-AB5F-4F2290D428E6}" dt="2023-05-22T22:30:50.430" v="738" actId="20577"/>
          <ac:spMkLst>
            <pc:docMk/>
            <pc:sldMk cId="517724221" sldId="313"/>
            <ac:spMk id="139" creationId="{00000000-0000-0000-0000-000000000000}"/>
          </ac:spMkLst>
        </pc:spChg>
        <pc:picChg chg="del">
          <ac:chgData name="Dinh Nguyen" userId="75ea2f2f01fb72ed" providerId="LiveId" clId="{31821E5E-0E40-E942-AB5F-4F2290D428E6}" dt="2023-05-22T22:30:37.893" v="718" actId="478"/>
          <ac:picMkLst>
            <pc:docMk/>
            <pc:sldMk cId="517724221" sldId="313"/>
            <ac:picMk id="4" creationId="{05CE7394-ADB1-F6E8-4B71-82DE8CAB134C}"/>
          </ac:picMkLst>
        </pc:picChg>
        <pc:picChg chg="add mod">
          <ac:chgData name="Dinh Nguyen" userId="75ea2f2f01fb72ed" providerId="LiveId" clId="{31821E5E-0E40-E942-AB5F-4F2290D428E6}" dt="2023-05-22T22:31:05.130" v="742" actId="208"/>
          <ac:picMkLst>
            <pc:docMk/>
            <pc:sldMk cId="517724221" sldId="313"/>
            <ac:picMk id="5" creationId="{C45FA708-9EFB-CDE5-F48A-AEBDFF3055CA}"/>
          </ac:picMkLst>
        </pc:picChg>
        <pc:picChg chg="mod">
          <ac:chgData name="Dinh Nguyen" userId="75ea2f2f01fb72ed" providerId="LiveId" clId="{31821E5E-0E40-E942-AB5F-4F2290D428E6}" dt="2023-05-22T22:31:33.440" v="744" actId="14826"/>
          <ac:picMkLst>
            <pc:docMk/>
            <pc:sldMk cId="517724221" sldId="313"/>
            <ac:picMk id="7" creationId="{0EE7E4A2-F6D1-CF00-A6E9-1602AD256BEE}"/>
          </ac:picMkLst>
        </pc:picChg>
      </pc:sldChg>
      <pc:sldChg chg="modSp add mod">
        <pc:chgData name="Dinh Nguyen" userId="75ea2f2f01fb72ed" providerId="LiveId" clId="{31821E5E-0E40-E942-AB5F-4F2290D428E6}" dt="2023-05-22T22:32:34.264" v="756" actId="20577"/>
        <pc:sldMkLst>
          <pc:docMk/>
          <pc:sldMk cId="4282921293" sldId="314"/>
        </pc:sldMkLst>
        <pc:spChg chg="mod">
          <ac:chgData name="Dinh Nguyen" userId="75ea2f2f01fb72ed" providerId="LiveId" clId="{31821E5E-0E40-E942-AB5F-4F2290D428E6}" dt="2023-05-22T22:32:34.264" v="756" actId="20577"/>
          <ac:spMkLst>
            <pc:docMk/>
            <pc:sldMk cId="4282921293" sldId="314"/>
            <ac:spMk id="131" creationId="{00000000-0000-0000-0000-000000000000}"/>
          </ac:spMkLst>
        </pc:spChg>
      </pc:sldChg>
      <pc:sldChg chg="addSp delSp modSp add mod">
        <pc:chgData name="Dinh Nguyen" userId="75ea2f2f01fb72ed" providerId="LiveId" clId="{31821E5E-0E40-E942-AB5F-4F2290D428E6}" dt="2023-05-22T22:39:49.655" v="822" actId="1076"/>
        <pc:sldMkLst>
          <pc:docMk/>
          <pc:sldMk cId="3618492123" sldId="315"/>
        </pc:sldMkLst>
        <pc:spChg chg="mod">
          <ac:chgData name="Dinh Nguyen" userId="75ea2f2f01fb72ed" providerId="LiveId" clId="{31821E5E-0E40-E942-AB5F-4F2290D428E6}" dt="2023-05-22T22:39:39.545" v="820" actId="113"/>
          <ac:spMkLst>
            <pc:docMk/>
            <pc:sldMk cId="3618492123" sldId="315"/>
            <ac:spMk id="2" creationId="{96BBD5B7-FF6E-3FE3-B4DE-825A3865E62E}"/>
          </ac:spMkLst>
        </pc:spChg>
        <pc:spChg chg="mod">
          <ac:chgData name="Dinh Nguyen" userId="75ea2f2f01fb72ed" providerId="LiveId" clId="{31821E5E-0E40-E942-AB5F-4F2290D428E6}" dt="2023-05-22T22:38:35.885" v="779" actId="20577"/>
          <ac:spMkLst>
            <pc:docMk/>
            <pc:sldMk cId="3618492123" sldId="315"/>
            <ac:spMk id="139" creationId="{00000000-0000-0000-0000-000000000000}"/>
          </ac:spMkLst>
        </pc:spChg>
        <pc:picChg chg="add mod">
          <ac:chgData name="Dinh Nguyen" userId="75ea2f2f01fb72ed" providerId="LiveId" clId="{31821E5E-0E40-E942-AB5F-4F2290D428E6}" dt="2023-05-22T22:39:49.655" v="822" actId="1076"/>
          <ac:picMkLst>
            <pc:docMk/>
            <pc:sldMk cId="3618492123" sldId="315"/>
            <ac:picMk id="4" creationId="{1900A121-0991-784E-68AB-844B61FC390E}"/>
          </ac:picMkLst>
        </pc:picChg>
        <pc:picChg chg="del">
          <ac:chgData name="Dinh Nguyen" userId="75ea2f2f01fb72ed" providerId="LiveId" clId="{31821E5E-0E40-E942-AB5F-4F2290D428E6}" dt="2023-05-22T22:38:38.733" v="781" actId="478"/>
          <ac:picMkLst>
            <pc:docMk/>
            <pc:sldMk cId="3618492123" sldId="315"/>
            <ac:picMk id="5" creationId="{C45FA708-9EFB-CDE5-F48A-AEBDFF3055CA}"/>
          </ac:picMkLst>
        </pc:picChg>
        <pc:picChg chg="del">
          <ac:chgData name="Dinh Nguyen" userId="75ea2f2f01fb72ed" providerId="LiveId" clId="{31821E5E-0E40-E942-AB5F-4F2290D428E6}" dt="2023-05-22T22:38:37.734" v="780" actId="478"/>
          <ac:picMkLst>
            <pc:docMk/>
            <pc:sldMk cId="3618492123" sldId="315"/>
            <ac:picMk id="7" creationId="{0EE7E4A2-F6D1-CF00-A6E9-1602AD256BEE}"/>
          </ac:picMkLst>
        </pc:picChg>
      </pc:sldChg>
      <pc:sldChg chg="delSp add del mod">
        <pc:chgData name="Dinh Nguyen" userId="75ea2f2f01fb72ed" providerId="LiveId" clId="{31821E5E-0E40-E942-AB5F-4F2290D428E6}" dt="2023-05-22T22:38:47.573" v="784" actId="2696"/>
        <pc:sldMkLst>
          <pc:docMk/>
          <pc:sldMk cId="1855087320" sldId="316"/>
        </pc:sldMkLst>
        <pc:picChg chg="del">
          <ac:chgData name="Dinh Nguyen" userId="75ea2f2f01fb72ed" providerId="LiveId" clId="{31821E5E-0E40-E942-AB5F-4F2290D428E6}" dt="2023-05-22T22:38:43.860" v="783" actId="478"/>
          <ac:picMkLst>
            <pc:docMk/>
            <pc:sldMk cId="1855087320" sldId="316"/>
            <ac:picMk id="5" creationId="{C45FA708-9EFB-CDE5-F48A-AEBDFF3055CA}"/>
          </ac:picMkLst>
        </pc:picChg>
      </pc:sldChg>
      <pc:sldChg chg="addSp delSp modSp add mod">
        <pc:chgData name="Dinh Nguyen" userId="75ea2f2f01fb72ed" providerId="LiveId" clId="{31821E5E-0E40-E942-AB5F-4F2290D428E6}" dt="2023-05-22T22:43:18.989" v="895" actId="208"/>
        <pc:sldMkLst>
          <pc:docMk/>
          <pc:sldMk cId="2899676809" sldId="316"/>
        </pc:sldMkLst>
        <pc:spChg chg="mod">
          <ac:chgData name="Dinh Nguyen" userId="75ea2f2f01fb72ed" providerId="LiveId" clId="{31821E5E-0E40-E942-AB5F-4F2290D428E6}" dt="2023-05-22T22:40:41.810" v="881" actId="20577"/>
          <ac:spMkLst>
            <pc:docMk/>
            <pc:sldMk cId="2899676809" sldId="316"/>
            <ac:spMk id="2" creationId="{96BBD5B7-FF6E-3FE3-B4DE-825A3865E62E}"/>
          </ac:spMkLst>
        </pc:spChg>
        <pc:picChg chg="del">
          <ac:chgData name="Dinh Nguyen" userId="75ea2f2f01fb72ed" providerId="LiveId" clId="{31821E5E-0E40-E942-AB5F-4F2290D428E6}" dt="2023-05-22T22:40:42.739" v="882" actId="478"/>
          <ac:picMkLst>
            <pc:docMk/>
            <pc:sldMk cId="2899676809" sldId="316"/>
            <ac:picMk id="4" creationId="{1900A121-0991-784E-68AB-844B61FC390E}"/>
          </ac:picMkLst>
        </pc:picChg>
        <pc:picChg chg="add mod">
          <ac:chgData name="Dinh Nguyen" userId="75ea2f2f01fb72ed" providerId="LiveId" clId="{31821E5E-0E40-E942-AB5F-4F2290D428E6}" dt="2023-05-22T22:43:11.216" v="892" actId="1076"/>
          <ac:picMkLst>
            <pc:docMk/>
            <pc:sldMk cId="2899676809" sldId="316"/>
            <ac:picMk id="5" creationId="{D06B7693-6F2A-D924-1EE7-2486166695A8}"/>
          </ac:picMkLst>
        </pc:picChg>
        <pc:picChg chg="add mod">
          <ac:chgData name="Dinh Nguyen" userId="75ea2f2f01fb72ed" providerId="LiveId" clId="{31821E5E-0E40-E942-AB5F-4F2290D428E6}" dt="2023-05-22T22:43:18.989" v="895" actId="208"/>
          <ac:picMkLst>
            <pc:docMk/>
            <pc:sldMk cId="2899676809" sldId="316"/>
            <ac:picMk id="7" creationId="{EA4D6511-ABA2-F1A2-879C-1074BFFF5E59}"/>
          </ac:picMkLst>
        </pc:picChg>
      </pc:sldChg>
      <pc:sldChg chg="addSp delSp modSp add mod">
        <pc:chgData name="Dinh Nguyen" userId="75ea2f2f01fb72ed" providerId="LiveId" clId="{31821E5E-0E40-E942-AB5F-4F2290D428E6}" dt="2023-05-22T22:48:30.739" v="964" actId="208"/>
        <pc:sldMkLst>
          <pc:docMk/>
          <pc:sldMk cId="3677113286" sldId="317"/>
        </pc:sldMkLst>
        <pc:spChg chg="mod">
          <ac:chgData name="Dinh Nguyen" userId="75ea2f2f01fb72ed" providerId="LiveId" clId="{31821E5E-0E40-E942-AB5F-4F2290D428E6}" dt="2023-05-22T22:48:18.991" v="961" actId="1076"/>
          <ac:spMkLst>
            <pc:docMk/>
            <pc:sldMk cId="3677113286" sldId="317"/>
            <ac:spMk id="2" creationId="{96BBD5B7-FF6E-3FE3-B4DE-825A3865E62E}"/>
          </ac:spMkLst>
        </pc:spChg>
        <pc:picChg chg="add mod">
          <ac:chgData name="Dinh Nguyen" userId="75ea2f2f01fb72ed" providerId="LiveId" clId="{31821E5E-0E40-E942-AB5F-4F2290D428E6}" dt="2023-05-22T22:48:30.739" v="964" actId="208"/>
          <ac:picMkLst>
            <pc:docMk/>
            <pc:sldMk cId="3677113286" sldId="317"/>
            <ac:picMk id="4" creationId="{F968008C-2944-BDC4-D344-2C9BD548D6D6}"/>
          </ac:picMkLst>
        </pc:picChg>
        <pc:picChg chg="del">
          <ac:chgData name="Dinh Nguyen" userId="75ea2f2f01fb72ed" providerId="LiveId" clId="{31821E5E-0E40-E942-AB5F-4F2290D428E6}" dt="2023-05-22T22:44:00.052" v="954" actId="478"/>
          <ac:picMkLst>
            <pc:docMk/>
            <pc:sldMk cId="3677113286" sldId="317"/>
            <ac:picMk id="5" creationId="{D06B7693-6F2A-D924-1EE7-2486166695A8}"/>
          </ac:picMkLst>
        </pc:picChg>
        <pc:picChg chg="del">
          <ac:chgData name="Dinh Nguyen" userId="75ea2f2f01fb72ed" providerId="LiveId" clId="{31821E5E-0E40-E942-AB5F-4F2290D428E6}" dt="2023-05-22T22:43:58.678" v="953" actId="478"/>
          <ac:picMkLst>
            <pc:docMk/>
            <pc:sldMk cId="3677113286" sldId="317"/>
            <ac:picMk id="7" creationId="{EA4D6511-ABA2-F1A2-879C-1074BFFF5E59}"/>
          </ac:picMkLst>
        </pc:picChg>
      </pc:sldChg>
    </pc:docChg>
  </pc:docChgLst>
  <pc:docChgLst>
    <pc:chgData name="Dinh Nguyen" userId="75ea2f2f01fb72ed" providerId="LiveId" clId="{33E9C4AA-0E5C-C646-8BC9-E93969CBD77F}"/>
    <pc:docChg chg="undo custSel addSld delSld modSld sldOrd">
      <pc:chgData name="Dinh Nguyen" userId="75ea2f2f01fb72ed" providerId="LiveId" clId="{33E9C4AA-0E5C-C646-8BC9-E93969CBD77F}" dt="2023-05-22T03:29:41.055" v="1539" actId="113"/>
      <pc:docMkLst>
        <pc:docMk/>
      </pc:docMkLst>
      <pc:sldChg chg="modSp mod">
        <pc:chgData name="Dinh Nguyen" userId="75ea2f2f01fb72ed" providerId="LiveId" clId="{33E9C4AA-0E5C-C646-8BC9-E93969CBD77F}" dt="2023-05-22T02:24:47.938" v="7" actId="20577"/>
        <pc:sldMkLst>
          <pc:docMk/>
          <pc:sldMk cId="0" sldId="256"/>
        </pc:sldMkLst>
        <pc:spChg chg="mod">
          <ac:chgData name="Dinh Nguyen" userId="75ea2f2f01fb72ed" providerId="LiveId" clId="{33E9C4AA-0E5C-C646-8BC9-E93969CBD77F}" dt="2023-05-22T02:24:47.938" v="7" actId="20577"/>
          <ac:spMkLst>
            <pc:docMk/>
            <pc:sldMk cId="0" sldId="256"/>
            <ac:spMk id="104" creationId="{00000000-0000-0000-0000-000000000000}"/>
          </ac:spMkLst>
        </pc:spChg>
        <pc:spChg chg="mod">
          <ac:chgData name="Dinh Nguyen" userId="75ea2f2f01fb72ed" providerId="LiveId" clId="{33E9C4AA-0E5C-C646-8BC9-E93969CBD77F}" dt="2023-05-22T02:24:43.853" v="1" actId="20577"/>
          <ac:spMkLst>
            <pc:docMk/>
            <pc:sldMk cId="0" sldId="256"/>
            <ac:spMk id="105" creationId="{00000000-0000-0000-0000-000000000000}"/>
          </ac:spMkLst>
        </pc:spChg>
      </pc:sldChg>
      <pc:sldChg chg="modSp mod">
        <pc:chgData name="Dinh Nguyen" userId="75ea2f2f01fb72ed" providerId="LiveId" clId="{33E9C4AA-0E5C-C646-8BC9-E93969CBD77F}" dt="2023-05-22T02:37:04.006" v="265" actId="20577"/>
        <pc:sldMkLst>
          <pc:docMk/>
          <pc:sldMk cId="0" sldId="257"/>
        </pc:sldMkLst>
        <pc:spChg chg="mod">
          <ac:chgData name="Dinh Nguyen" userId="75ea2f2f01fb72ed" providerId="LiveId" clId="{33E9C4AA-0E5C-C646-8BC9-E93969CBD77F}" dt="2023-05-22T02:37:04.006" v="265" actId="20577"/>
          <ac:spMkLst>
            <pc:docMk/>
            <pc:sldMk cId="0" sldId="257"/>
            <ac:spMk id="111" creationId="{00000000-0000-0000-0000-000000000000}"/>
          </ac:spMkLst>
        </pc:spChg>
      </pc:sldChg>
      <pc:sldChg chg="modSp mod">
        <pc:chgData name="Dinh Nguyen" userId="75ea2f2f01fb72ed" providerId="LiveId" clId="{33E9C4AA-0E5C-C646-8BC9-E93969CBD77F}" dt="2023-05-22T03:05:08.104" v="804" actId="20577"/>
        <pc:sldMkLst>
          <pc:docMk/>
          <pc:sldMk cId="0" sldId="258"/>
        </pc:sldMkLst>
        <pc:spChg chg="mod">
          <ac:chgData name="Dinh Nguyen" userId="75ea2f2f01fb72ed" providerId="LiveId" clId="{33E9C4AA-0E5C-C646-8BC9-E93969CBD77F}" dt="2023-05-22T03:05:08.104" v="804" actId="20577"/>
          <ac:spMkLst>
            <pc:docMk/>
            <pc:sldMk cId="0" sldId="258"/>
            <ac:spMk id="116" creationId="{00000000-0000-0000-0000-000000000000}"/>
          </ac:spMkLst>
        </pc:spChg>
      </pc:sldChg>
      <pc:sldChg chg="modSp mod">
        <pc:chgData name="Dinh Nguyen" userId="75ea2f2f01fb72ed" providerId="LiveId" clId="{33E9C4AA-0E5C-C646-8BC9-E93969CBD77F}" dt="2023-05-22T02:37:46.830" v="309" actId="20577"/>
        <pc:sldMkLst>
          <pc:docMk/>
          <pc:sldMk cId="0" sldId="259"/>
        </pc:sldMkLst>
        <pc:spChg chg="mod">
          <ac:chgData name="Dinh Nguyen" userId="75ea2f2f01fb72ed" providerId="LiveId" clId="{33E9C4AA-0E5C-C646-8BC9-E93969CBD77F}" dt="2023-05-22T02:37:46.830" v="309" actId="20577"/>
          <ac:spMkLst>
            <pc:docMk/>
            <pc:sldMk cId="0" sldId="259"/>
            <ac:spMk id="125" creationId="{00000000-0000-0000-0000-000000000000}"/>
          </ac:spMkLst>
        </pc:spChg>
      </pc:sldChg>
      <pc:sldChg chg="modSp mod">
        <pc:chgData name="Dinh Nguyen" userId="75ea2f2f01fb72ed" providerId="LiveId" clId="{33E9C4AA-0E5C-C646-8BC9-E93969CBD77F}" dt="2023-05-22T02:38:03.878" v="356" actId="20577"/>
        <pc:sldMkLst>
          <pc:docMk/>
          <pc:sldMk cId="0" sldId="260"/>
        </pc:sldMkLst>
        <pc:spChg chg="mod">
          <ac:chgData name="Dinh Nguyen" userId="75ea2f2f01fb72ed" providerId="LiveId" clId="{33E9C4AA-0E5C-C646-8BC9-E93969CBD77F}" dt="2023-05-22T02:38:03.878" v="356" actId="20577"/>
          <ac:spMkLst>
            <pc:docMk/>
            <pc:sldMk cId="0" sldId="260"/>
            <ac:spMk id="131" creationId="{00000000-0000-0000-0000-000000000000}"/>
          </ac:spMkLst>
        </pc:spChg>
      </pc:sldChg>
      <pc:sldChg chg="addSp delSp modSp mod">
        <pc:chgData name="Dinh Nguyen" userId="75ea2f2f01fb72ed" providerId="LiveId" clId="{33E9C4AA-0E5C-C646-8BC9-E93969CBD77F}" dt="2023-05-22T02:40:09.872" v="424" actId="1076"/>
        <pc:sldMkLst>
          <pc:docMk/>
          <pc:sldMk cId="0" sldId="261"/>
        </pc:sldMkLst>
        <pc:spChg chg="mod">
          <ac:chgData name="Dinh Nguyen" userId="75ea2f2f01fb72ed" providerId="LiveId" clId="{33E9C4AA-0E5C-C646-8BC9-E93969CBD77F}" dt="2023-05-22T02:38:27.420" v="402" actId="20577"/>
          <ac:spMkLst>
            <pc:docMk/>
            <pc:sldMk cId="0" sldId="261"/>
            <ac:spMk id="139" creationId="{00000000-0000-0000-0000-000000000000}"/>
          </ac:spMkLst>
        </pc:spChg>
        <pc:spChg chg="mod">
          <ac:chgData name="Dinh Nguyen" userId="75ea2f2f01fb72ed" providerId="LiveId" clId="{33E9C4AA-0E5C-C646-8BC9-E93969CBD77F}" dt="2023-05-22T02:39:39.388" v="420" actId="14100"/>
          <ac:spMkLst>
            <pc:docMk/>
            <pc:sldMk cId="0" sldId="261"/>
            <ac:spMk id="140" creationId="{00000000-0000-0000-0000-000000000000}"/>
          </ac:spMkLst>
        </pc:spChg>
        <pc:grpChg chg="del">
          <ac:chgData name="Dinh Nguyen" userId="75ea2f2f01fb72ed" providerId="LiveId" clId="{33E9C4AA-0E5C-C646-8BC9-E93969CBD77F}" dt="2023-05-22T02:39:03.385" v="414" actId="478"/>
          <ac:grpSpMkLst>
            <pc:docMk/>
            <pc:sldMk cId="0" sldId="261"/>
            <ac:grpSpMk id="141" creationId="{00000000-0000-0000-0000-000000000000}"/>
          </ac:grpSpMkLst>
        </pc:grpChg>
        <pc:picChg chg="add mod">
          <ac:chgData name="Dinh Nguyen" userId="75ea2f2f01fb72ed" providerId="LiveId" clId="{33E9C4AA-0E5C-C646-8BC9-E93969CBD77F}" dt="2023-05-22T02:40:09.872" v="424" actId="1076"/>
          <ac:picMkLst>
            <pc:docMk/>
            <pc:sldMk cId="0" sldId="261"/>
            <ac:picMk id="1026" creationId="{EAFE67CD-2625-6C4F-06F4-454B597145BF}"/>
          </ac:picMkLst>
        </pc:picChg>
      </pc:sldChg>
      <pc:sldChg chg="del">
        <pc:chgData name="Dinh Nguyen" userId="75ea2f2f01fb72ed" providerId="LiveId" clId="{33E9C4AA-0E5C-C646-8BC9-E93969CBD77F}" dt="2023-05-22T02:38:18.747" v="357" actId="2696"/>
        <pc:sldMkLst>
          <pc:docMk/>
          <pc:sldMk cId="0" sldId="262"/>
        </pc:sldMkLst>
      </pc:sldChg>
      <pc:sldChg chg="del">
        <pc:chgData name="Dinh Nguyen" userId="75ea2f2f01fb72ed" providerId="LiveId" clId="{33E9C4AA-0E5C-C646-8BC9-E93969CBD77F}" dt="2023-05-22T02:38:18.763" v="369" actId="2696"/>
        <pc:sldMkLst>
          <pc:docMk/>
          <pc:sldMk cId="0" sldId="263"/>
        </pc:sldMkLst>
      </pc:sldChg>
      <pc:sldChg chg="del">
        <pc:chgData name="Dinh Nguyen" userId="75ea2f2f01fb72ed" providerId="LiveId" clId="{33E9C4AA-0E5C-C646-8BC9-E93969CBD77F}" dt="2023-05-22T02:38:18.767" v="370" actId="2696"/>
        <pc:sldMkLst>
          <pc:docMk/>
          <pc:sldMk cId="0" sldId="264"/>
        </pc:sldMkLst>
      </pc:sldChg>
      <pc:sldChg chg="del">
        <pc:chgData name="Dinh Nguyen" userId="75ea2f2f01fb72ed" providerId="LiveId" clId="{33E9C4AA-0E5C-C646-8BC9-E93969CBD77F}" dt="2023-05-22T02:38:18.790" v="388" actId="2696"/>
        <pc:sldMkLst>
          <pc:docMk/>
          <pc:sldMk cId="0" sldId="265"/>
        </pc:sldMkLst>
      </pc:sldChg>
      <pc:sldChg chg="del">
        <pc:chgData name="Dinh Nguyen" userId="75ea2f2f01fb72ed" providerId="LiveId" clId="{33E9C4AA-0E5C-C646-8BC9-E93969CBD77F}" dt="2023-05-22T02:38:18.776" v="381" actId="2696"/>
        <pc:sldMkLst>
          <pc:docMk/>
          <pc:sldMk cId="0" sldId="266"/>
        </pc:sldMkLst>
      </pc:sldChg>
      <pc:sldChg chg="del">
        <pc:chgData name="Dinh Nguyen" userId="75ea2f2f01fb72ed" providerId="LiveId" clId="{33E9C4AA-0E5C-C646-8BC9-E93969CBD77F}" dt="2023-05-22T02:38:18.780" v="386" actId="2696"/>
        <pc:sldMkLst>
          <pc:docMk/>
          <pc:sldMk cId="0" sldId="267"/>
        </pc:sldMkLst>
      </pc:sldChg>
      <pc:sldChg chg="del">
        <pc:chgData name="Dinh Nguyen" userId="75ea2f2f01fb72ed" providerId="LiveId" clId="{33E9C4AA-0E5C-C646-8BC9-E93969CBD77F}" dt="2023-05-22T02:38:18.748" v="358" actId="2696"/>
        <pc:sldMkLst>
          <pc:docMk/>
          <pc:sldMk cId="0" sldId="268"/>
        </pc:sldMkLst>
      </pc:sldChg>
      <pc:sldChg chg="del">
        <pc:chgData name="Dinh Nguyen" userId="75ea2f2f01fb72ed" providerId="LiveId" clId="{33E9C4AA-0E5C-C646-8BC9-E93969CBD77F}" dt="2023-05-22T02:38:18.770" v="374" actId="2696"/>
        <pc:sldMkLst>
          <pc:docMk/>
          <pc:sldMk cId="0" sldId="269"/>
        </pc:sldMkLst>
      </pc:sldChg>
      <pc:sldChg chg="del">
        <pc:chgData name="Dinh Nguyen" userId="75ea2f2f01fb72ed" providerId="LiveId" clId="{33E9C4AA-0E5C-C646-8BC9-E93969CBD77F}" dt="2023-05-22T02:38:18.778" v="383" actId="2696"/>
        <pc:sldMkLst>
          <pc:docMk/>
          <pc:sldMk cId="0" sldId="270"/>
        </pc:sldMkLst>
      </pc:sldChg>
      <pc:sldChg chg="del">
        <pc:chgData name="Dinh Nguyen" userId="75ea2f2f01fb72ed" providerId="LiveId" clId="{33E9C4AA-0E5C-C646-8BC9-E93969CBD77F}" dt="2023-05-22T02:38:18.755" v="365" actId="2696"/>
        <pc:sldMkLst>
          <pc:docMk/>
          <pc:sldMk cId="0" sldId="271"/>
        </pc:sldMkLst>
      </pc:sldChg>
      <pc:sldChg chg="del">
        <pc:chgData name="Dinh Nguyen" userId="75ea2f2f01fb72ed" providerId="LiveId" clId="{33E9C4AA-0E5C-C646-8BC9-E93969CBD77F}" dt="2023-05-22T02:38:18.780" v="387" actId="2696"/>
        <pc:sldMkLst>
          <pc:docMk/>
          <pc:sldMk cId="0" sldId="272"/>
        </pc:sldMkLst>
      </pc:sldChg>
      <pc:sldChg chg="del">
        <pc:chgData name="Dinh Nguyen" userId="75ea2f2f01fb72ed" providerId="LiveId" clId="{33E9C4AA-0E5C-C646-8BC9-E93969CBD77F}" dt="2023-05-22T02:38:18.757" v="368" actId="2696"/>
        <pc:sldMkLst>
          <pc:docMk/>
          <pc:sldMk cId="0" sldId="273"/>
        </pc:sldMkLst>
      </pc:sldChg>
      <pc:sldChg chg="del">
        <pc:chgData name="Dinh Nguyen" userId="75ea2f2f01fb72ed" providerId="LiveId" clId="{33E9C4AA-0E5C-C646-8BC9-E93969CBD77F}" dt="2023-05-22T02:38:18.753" v="363" actId="2696"/>
        <pc:sldMkLst>
          <pc:docMk/>
          <pc:sldMk cId="0" sldId="274"/>
        </pc:sldMkLst>
      </pc:sldChg>
      <pc:sldChg chg="del">
        <pc:chgData name="Dinh Nguyen" userId="75ea2f2f01fb72ed" providerId="LiveId" clId="{33E9C4AA-0E5C-C646-8BC9-E93969CBD77F}" dt="2023-05-22T02:38:18.757" v="367" actId="2696"/>
        <pc:sldMkLst>
          <pc:docMk/>
          <pc:sldMk cId="0" sldId="275"/>
        </pc:sldMkLst>
      </pc:sldChg>
      <pc:sldChg chg="del">
        <pc:chgData name="Dinh Nguyen" userId="75ea2f2f01fb72ed" providerId="LiveId" clId="{33E9C4AA-0E5C-C646-8BC9-E93969CBD77F}" dt="2023-05-22T02:38:18.768" v="371" actId="2696"/>
        <pc:sldMkLst>
          <pc:docMk/>
          <pc:sldMk cId="0" sldId="276"/>
        </pc:sldMkLst>
      </pc:sldChg>
      <pc:sldChg chg="del">
        <pc:chgData name="Dinh Nguyen" userId="75ea2f2f01fb72ed" providerId="LiveId" clId="{33E9C4AA-0E5C-C646-8BC9-E93969CBD77F}" dt="2023-05-22T02:38:18.802" v="390" actId="2696"/>
        <pc:sldMkLst>
          <pc:docMk/>
          <pc:sldMk cId="0" sldId="277"/>
        </pc:sldMkLst>
      </pc:sldChg>
      <pc:sldChg chg="del">
        <pc:chgData name="Dinh Nguyen" userId="75ea2f2f01fb72ed" providerId="LiveId" clId="{33E9C4AA-0E5C-C646-8BC9-E93969CBD77F}" dt="2023-05-22T02:38:18.751" v="361" actId="2696"/>
        <pc:sldMkLst>
          <pc:docMk/>
          <pc:sldMk cId="0" sldId="278"/>
        </pc:sldMkLst>
      </pc:sldChg>
      <pc:sldChg chg="del">
        <pc:chgData name="Dinh Nguyen" userId="75ea2f2f01fb72ed" providerId="LiveId" clId="{33E9C4AA-0E5C-C646-8BC9-E93969CBD77F}" dt="2023-05-22T02:38:18.771" v="375" actId="2696"/>
        <pc:sldMkLst>
          <pc:docMk/>
          <pc:sldMk cId="0" sldId="279"/>
        </pc:sldMkLst>
      </pc:sldChg>
      <pc:sldChg chg="del">
        <pc:chgData name="Dinh Nguyen" userId="75ea2f2f01fb72ed" providerId="LiveId" clId="{33E9C4AA-0E5C-C646-8BC9-E93969CBD77F}" dt="2023-05-22T02:38:18.770" v="373" actId="2696"/>
        <pc:sldMkLst>
          <pc:docMk/>
          <pc:sldMk cId="0" sldId="280"/>
        </pc:sldMkLst>
      </pc:sldChg>
      <pc:sldChg chg="del">
        <pc:chgData name="Dinh Nguyen" userId="75ea2f2f01fb72ed" providerId="LiveId" clId="{33E9C4AA-0E5C-C646-8BC9-E93969CBD77F}" dt="2023-05-22T02:38:18.791" v="389" actId="2696"/>
        <pc:sldMkLst>
          <pc:docMk/>
          <pc:sldMk cId="0" sldId="281"/>
        </pc:sldMkLst>
      </pc:sldChg>
      <pc:sldChg chg="del">
        <pc:chgData name="Dinh Nguyen" userId="75ea2f2f01fb72ed" providerId="LiveId" clId="{33E9C4AA-0E5C-C646-8BC9-E93969CBD77F}" dt="2023-05-22T02:38:18.773" v="377" actId="2696"/>
        <pc:sldMkLst>
          <pc:docMk/>
          <pc:sldMk cId="0" sldId="282"/>
        </pc:sldMkLst>
      </pc:sldChg>
      <pc:sldChg chg="del">
        <pc:chgData name="Dinh Nguyen" userId="75ea2f2f01fb72ed" providerId="LiveId" clId="{33E9C4AA-0E5C-C646-8BC9-E93969CBD77F}" dt="2023-05-22T02:38:18.754" v="364" actId="2696"/>
        <pc:sldMkLst>
          <pc:docMk/>
          <pc:sldMk cId="0" sldId="283"/>
        </pc:sldMkLst>
      </pc:sldChg>
      <pc:sldChg chg="del">
        <pc:chgData name="Dinh Nguyen" userId="75ea2f2f01fb72ed" providerId="LiveId" clId="{33E9C4AA-0E5C-C646-8BC9-E93969CBD77F}" dt="2023-05-22T02:38:18.756" v="366" actId="2696"/>
        <pc:sldMkLst>
          <pc:docMk/>
          <pc:sldMk cId="0" sldId="284"/>
        </pc:sldMkLst>
      </pc:sldChg>
      <pc:sldChg chg="del">
        <pc:chgData name="Dinh Nguyen" userId="75ea2f2f01fb72ed" providerId="LiveId" clId="{33E9C4AA-0E5C-C646-8BC9-E93969CBD77F}" dt="2023-05-22T02:38:18.769" v="372" actId="2696"/>
        <pc:sldMkLst>
          <pc:docMk/>
          <pc:sldMk cId="0" sldId="285"/>
        </pc:sldMkLst>
      </pc:sldChg>
      <pc:sldChg chg="del">
        <pc:chgData name="Dinh Nguyen" userId="75ea2f2f01fb72ed" providerId="LiveId" clId="{33E9C4AA-0E5C-C646-8BC9-E93969CBD77F}" dt="2023-05-22T02:38:18.772" v="376" actId="2696"/>
        <pc:sldMkLst>
          <pc:docMk/>
          <pc:sldMk cId="0" sldId="286"/>
        </pc:sldMkLst>
      </pc:sldChg>
      <pc:sldChg chg="del">
        <pc:chgData name="Dinh Nguyen" userId="75ea2f2f01fb72ed" providerId="LiveId" clId="{33E9C4AA-0E5C-C646-8BC9-E93969CBD77F}" dt="2023-05-22T02:38:18.774" v="378" actId="2696"/>
        <pc:sldMkLst>
          <pc:docMk/>
          <pc:sldMk cId="0" sldId="287"/>
        </pc:sldMkLst>
      </pc:sldChg>
      <pc:sldChg chg="del">
        <pc:chgData name="Dinh Nguyen" userId="75ea2f2f01fb72ed" providerId="LiveId" clId="{33E9C4AA-0E5C-C646-8BC9-E93969CBD77F}" dt="2023-05-22T02:38:18.749" v="359" actId="2696"/>
        <pc:sldMkLst>
          <pc:docMk/>
          <pc:sldMk cId="0" sldId="288"/>
        </pc:sldMkLst>
      </pc:sldChg>
      <pc:sldChg chg="del">
        <pc:chgData name="Dinh Nguyen" userId="75ea2f2f01fb72ed" providerId="LiveId" clId="{33E9C4AA-0E5C-C646-8BC9-E93969CBD77F}" dt="2023-05-22T02:38:18.808" v="391" actId="2696"/>
        <pc:sldMkLst>
          <pc:docMk/>
          <pc:sldMk cId="0" sldId="289"/>
        </pc:sldMkLst>
      </pc:sldChg>
      <pc:sldChg chg="del">
        <pc:chgData name="Dinh Nguyen" userId="75ea2f2f01fb72ed" providerId="LiveId" clId="{33E9C4AA-0E5C-C646-8BC9-E93969CBD77F}" dt="2023-05-22T02:38:18.779" v="385" actId="2696"/>
        <pc:sldMkLst>
          <pc:docMk/>
          <pc:sldMk cId="0" sldId="290"/>
        </pc:sldMkLst>
      </pc:sldChg>
      <pc:sldChg chg="del">
        <pc:chgData name="Dinh Nguyen" userId="75ea2f2f01fb72ed" providerId="LiveId" clId="{33E9C4AA-0E5C-C646-8BC9-E93969CBD77F}" dt="2023-05-22T02:38:18.775" v="380" actId="2696"/>
        <pc:sldMkLst>
          <pc:docMk/>
          <pc:sldMk cId="0" sldId="291"/>
        </pc:sldMkLst>
      </pc:sldChg>
      <pc:sldChg chg="del">
        <pc:chgData name="Dinh Nguyen" userId="75ea2f2f01fb72ed" providerId="LiveId" clId="{33E9C4AA-0E5C-C646-8BC9-E93969CBD77F}" dt="2023-05-22T02:38:18.775" v="379" actId="2696"/>
        <pc:sldMkLst>
          <pc:docMk/>
          <pc:sldMk cId="0" sldId="292"/>
        </pc:sldMkLst>
      </pc:sldChg>
      <pc:sldChg chg="del">
        <pc:chgData name="Dinh Nguyen" userId="75ea2f2f01fb72ed" providerId="LiveId" clId="{33E9C4AA-0E5C-C646-8BC9-E93969CBD77F}" dt="2023-05-22T02:38:18.778" v="384" actId="2696"/>
        <pc:sldMkLst>
          <pc:docMk/>
          <pc:sldMk cId="0" sldId="293"/>
        </pc:sldMkLst>
      </pc:sldChg>
      <pc:sldChg chg="del">
        <pc:chgData name="Dinh Nguyen" userId="75ea2f2f01fb72ed" providerId="LiveId" clId="{33E9C4AA-0E5C-C646-8BC9-E93969CBD77F}" dt="2023-05-22T02:38:18.750" v="360" actId="2696"/>
        <pc:sldMkLst>
          <pc:docMk/>
          <pc:sldMk cId="0" sldId="294"/>
        </pc:sldMkLst>
      </pc:sldChg>
      <pc:sldChg chg="del">
        <pc:chgData name="Dinh Nguyen" userId="75ea2f2f01fb72ed" providerId="LiveId" clId="{33E9C4AA-0E5C-C646-8BC9-E93969CBD77F}" dt="2023-05-22T02:38:18.811" v="392" actId="2696"/>
        <pc:sldMkLst>
          <pc:docMk/>
          <pc:sldMk cId="0" sldId="295"/>
        </pc:sldMkLst>
      </pc:sldChg>
      <pc:sldChg chg="del">
        <pc:chgData name="Dinh Nguyen" userId="75ea2f2f01fb72ed" providerId="LiveId" clId="{33E9C4AA-0E5C-C646-8BC9-E93969CBD77F}" dt="2023-05-22T02:38:18.777" v="382" actId="2696"/>
        <pc:sldMkLst>
          <pc:docMk/>
          <pc:sldMk cId="0" sldId="296"/>
        </pc:sldMkLst>
      </pc:sldChg>
      <pc:sldChg chg="del">
        <pc:chgData name="Dinh Nguyen" userId="75ea2f2f01fb72ed" providerId="LiveId" clId="{33E9C4AA-0E5C-C646-8BC9-E93969CBD77F}" dt="2023-05-22T02:38:18.752" v="362" actId="2696"/>
        <pc:sldMkLst>
          <pc:docMk/>
          <pc:sldMk cId="0" sldId="297"/>
        </pc:sldMkLst>
      </pc:sldChg>
      <pc:sldChg chg="addSp delSp modSp add mod">
        <pc:chgData name="Dinh Nguyen" userId="75ea2f2f01fb72ed" providerId="LiveId" clId="{33E9C4AA-0E5C-C646-8BC9-E93969CBD77F}" dt="2023-05-22T02:42:30.872" v="454" actId="1076"/>
        <pc:sldMkLst>
          <pc:docMk/>
          <pc:sldMk cId="2986220781" sldId="299"/>
        </pc:sldMkLst>
        <pc:spChg chg="mod">
          <ac:chgData name="Dinh Nguyen" userId="75ea2f2f01fb72ed" providerId="LiveId" clId="{33E9C4AA-0E5C-C646-8BC9-E93969CBD77F}" dt="2023-05-22T02:40:34.261" v="427" actId="20577"/>
          <ac:spMkLst>
            <pc:docMk/>
            <pc:sldMk cId="2986220781" sldId="299"/>
            <ac:spMk id="139" creationId="{00000000-0000-0000-0000-000000000000}"/>
          </ac:spMkLst>
        </pc:spChg>
        <pc:spChg chg="mod">
          <ac:chgData name="Dinh Nguyen" userId="75ea2f2f01fb72ed" providerId="LiveId" clId="{33E9C4AA-0E5C-C646-8BC9-E93969CBD77F}" dt="2023-05-22T02:42:30.872" v="454" actId="1076"/>
          <ac:spMkLst>
            <pc:docMk/>
            <pc:sldMk cId="2986220781" sldId="299"/>
            <ac:spMk id="140" creationId="{00000000-0000-0000-0000-000000000000}"/>
          </ac:spMkLst>
        </pc:spChg>
        <pc:picChg chg="del">
          <ac:chgData name="Dinh Nguyen" userId="75ea2f2f01fb72ed" providerId="LiveId" clId="{33E9C4AA-0E5C-C646-8BC9-E93969CBD77F}" dt="2023-05-22T02:41:20.409" v="439" actId="478"/>
          <ac:picMkLst>
            <pc:docMk/>
            <pc:sldMk cId="2986220781" sldId="299"/>
            <ac:picMk id="1026" creationId="{EAFE67CD-2625-6C4F-06F4-454B597145BF}"/>
          </ac:picMkLst>
        </pc:picChg>
        <pc:picChg chg="add del mod">
          <ac:chgData name="Dinh Nguyen" userId="75ea2f2f01fb72ed" providerId="LiveId" clId="{33E9C4AA-0E5C-C646-8BC9-E93969CBD77F}" dt="2023-05-22T02:41:43.088" v="446" actId="478"/>
          <ac:picMkLst>
            <pc:docMk/>
            <pc:sldMk cId="2986220781" sldId="299"/>
            <ac:picMk id="3074" creationId="{7ACF62C1-25B5-3ABC-72D9-0C0A9A435D82}"/>
          </ac:picMkLst>
        </pc:picChg>
        <pc:picChg chg="add mod">
          <ac:chgData name="Dinh Nguyen" userId="75ea2f2f01fb72ed" providerId="LiveId" clId="{33E9C4AA-0E5C-C646-8BC9-E93969CBD77F}" dt="2023-05-22T02:42:16.039" v="450" actId="1076"/>
          <ac:picMkLst>
            <pc:docMk/>
            <pc:sldMk cId="2986220781" sldId="299"/>
            <ac:picMk id="3076" creationId="{674B603B-55F2-987C-029C-C6E6A46E63C9}"/>
          </ac:picMkLst>
        </pc:picChg>
      </pc:sldChg>
      <pc:sldChg chg="addSp delSp modSp add mod">
        <pc:chgData name="Dinh Nguyen" userId="75ea2f2f01fb72ed" providerId="LiveId" clId="{33E9C4AA-0E5C-C646-8BC9-E93969CBD77F}" dt="2023-05-22T02:46:25.394" v="536" actId="1076"/>
        <pc:sldMkLst>
          <pc:docMk/>
          <pc:sldMk cId="3894105707" sldId="300"/>
        </pc:sldMkLst>
        <pc:spChg chg="add del mod">
          <ac:chgData name="Dinh Nguyen" userId="75ea2f2f01fb72ed" providerId="LiveId" clId="{33E9C4AA-0E5C-C646-8BC9-E93969CBD77F}" dt="2023-05-22T02:43:02.241" v="459" actId="478"/>
          <ac:spMkLst>
            <pc:docMk/>
            <pc:sldMk cId="3894105707" sldId="300"/>
            <ac:spMk id="3" creationId="{6348276D-66F2-81A6-6A9D-092B31FB2ECA}"/>
          </ac:spMkLst>
        </pc:spChg>
        <pc:spChg chg="mod">
          <ac:chgData name="Dinh Nguyen" userId="75ea2f2f01fb72ed" providerId="LiveId" clId="{33E9C4AA-0E5C-C646-8BC9-E93969CBD77F}" dt="2023-05-22T02:43:22.286" v="504" actId="20577"/>
          <ac:spMkLst>
            <pc:docMk/>
            <pc:sldMk cId="3894105707" sldId="300"/>
            <ac:spMk id="139" creationId="{00000000-0000-0000-0000-000000000000}"/>
          </ac:spMkLst>
        </pc:spChg>
        <pc:spChg chg="mod">
          <ac:chgData name="Dinh Nguyen" userId="75ea2f2f01fb72ed" providerId="LiveId" clId="{33E9C4AA-0E5C-C646-8BC9-E93969CBD77F}" dt="2023-05-22T02:43:53.272" v="511" actId="1076"/>
          <ac:spMkLst>
            <pc:docMk/>
            <pc:sldMk cId="3894105707" sldId="300"/>
            <ac:spMk id="140" creationId="{00000000-0000-0000-0000-000000000000}"/>
          </ac:spMkLst>
        </pc:spChg>
        <pc:picChg chg="add mod">
          <ac:chgData name="Dinh Nguyen" userId="75ea2f2f01fb72ed" providerId="LiveId" clId="{33E9C4AA-0E5C-C646-8BC9-E93969CBD77F}" dt="2023-05-22T02:46:25.394" v="536" actId="1076"/>
          <ac:picMkLst>
            <pc:docMk/>
            <pc:sldMk cId="3894105707" sldId="300"/>
            <ac:picMk id="5" creationId="{5B483F78-8C1D-BAD3-0726-CC8AE3B84CEB}"/>
          </ac:picMkLst>
        </pc:picChg>
        <pc:picChg chg="del">
          <ac:chgData name="Dinh Nguyen" userId="75ea2f2f01fb72ed" providerId="LiveId" clId="{33E9C4AA-0E5C-C646-8BC9-E93969CBD77F}" dt="2023-05-22T02:42:56.316" v="456" actId="478"/>
          <ac:picMkLst>
            <pc:docMk/>
            <pc:sldMk cId="3894105707" sldId="300"/>
            <ac:picMk id="3076" creationId="{674B603B-55F2-987C-029C-C6E6A46E63C9}"/>
          </ac:picMkLst>
        </pc:picChg>
      </pc:sldChg>
      <pc:sldChg chg="addSp delSp modSp add mod">
        <pc:chgData name="Dinh Nguyen" userId="75ea2f2f01fb72ed" providerId="LiveId" clId="{33E9C4AA-0E5C-C646-8BC9-E93969CBD77F}" dt="2023-05-22T02:46:21.325" v="535" actId="1076"/>
        <pc:sldMkLst>
          <pc:docMk/>
          <pc:sldMk cId="3054868345" sldId="301"/>
        </pc:sldMkLst>
        <pc:spChg chg="mod">
          <ac:chgData name="Dinh Nguyen" userId="75ea2f2f01fb72ed" providerId="LiveId" clId="{33E9C4AA-0E5C-C646-8BC9-E93969CBD77F}" dt="2023-05-22T02:45:11.518" v="528" actId="113"/>
          <ac:spMkLst>
            <pc:docMk/>
            <pc:sldMk cId="3054868345" sldId="301"/>
            <ac:spMk id="140" creationId="{00000000-0000-0000-0000-000000000000}"/>
          </ac:spMkLst>
        </pc:spChg>
        <pc:picChg chg="add mod">
          <ac:chgData name="Dinh Nguyen" userId="75ea2f2f01fb72ed" providerId="LiveId" clId="{33E9C4AA-0E5C-C646-8BC9-E93969CBD77F}" dt="2023-05-22T02:46:21.325" v="535" actId="1076"/>
          <ac:picMkLst>
            <pc:docMk/>
            <pc:sldMk cId="3054868345" sldId="301"/>
            <ac:picMk id="3" creationId="{0474C227-9915-A928-AECD-19B9606B4F29}"/>
          </ac:picMkLst>
        </pc:picChg>
        <pc:picChg chg="del">
          <ac:chgData name="Dinh Nguyen" userId="75ea2f2f01fb72ed" providerId="LiveId" clId="{33E9C4AA-0E5C-C646-8BC9-E93969CBD77F}" dt="2023-05-22T02:44:45.530" v="520" actId="478"/>
          <ac:picMkLst>
            <pc:docMk/>
            <pc:sldMk cId="3054868345" sldId="301"/>
            <ac:picMk id="5" creationId="{5B483F78-8C1D-BAD3-0726-CC8AE3B84CEB}"/>
          </ac:picMkLst>
        </pc:picChg>
      </pc:sldChg>
      <pc:sldChg chg="addSp delSp modSp add mod">
        <pc:chgData name="Dinh Nguyen" userId="75ea2f2f01fb72ed" providerId="LiveId" clId="{33E9C4AA-0E5C-C646-8BC9-E93969CBD77F}" dt="2023-05-22T02:48:23.007" v="567" actId="1076"/>
        <pc:sldMkLst>
          <pc:docMk/>
          <pc:sldMk cId="313983793" sldId="302"/>
        </pc:sldMkLst>
        <pc:spChg chg="mod">
          <ac:chgData name="Dinh Nguyen" userId="75ea2f2f01fb72ed" providerId="LiveId" clId="{33E9C4AA-0E5C-C646-8BC9-E93969CBD77F}" dt="2023-05-22T02:47:29.257" v="555" actId="14100"/>
          <ac:spMkLst>
            <pc:docMk/>
            <pc:sldMk cId="313983793" sldId="302"/>
            <ac:spMk id="140" creationId="{00000000-0000-0000-0000-000000000000}"/>
          </ac:spMkLst>
        </pc:spChg>
        <pc:picChg chg="del">
          <ac:chgData name="Dinh Nguyen" userId="75ea2f2f01fb72ed" providerId="LiveId" clId="{33E9C4AA-0E5C-C646-8BC9-E93969CBD77F}" dt="2023-05-22T02:46:36.706" v="538" actId="478"/>
          <ac:picMkLst>
            <pc:docMk/>
            <pc:sldMk cId="313983793" sldId="302"/>
            <ac:picMk id="3" creationId="{0474C227-9915-A928-AECD-19B9606B4F29}"/>
          </ac:picMkLst>
        </pc:picChg>
        <pc:picChg chg="add mod">
          <ac:chgData name="Dinh Nguyen" userId="75ea2f2f01fb72ed" providerId="LiveId" clId="{33E9C4AA-0E5C-C646-8BC9-E93969CBD77F}" dt="2023-05-22T02:48:19.025" v="566" actId="1076"/>
          <ac:picMkLst>
            <pc:docMk/>
            <pc:sldMk cId="313983793" sldId="302"/>
            <ac:picMk id="4" creationId="{61DB210D-56DA-5598-339E-0059747E2DA7}"/>
          </ac:picMkLst>
        </pc:picChg>
        <pc:picChg chg="add mod">
          <ac:chgData name="Dinh Nguyen" userId="75ea2f2f01fb72ed" providerId="LiveId" clId="{33E9C4AA-0E5C-C646-8BC9-E93969CBD77F}" dt="2023-05-22T02:48:23.007" v="567" actId="1076"/>
          <ac:picMkLst>
            <pc:docMk/>
            <pc:sldMk cId="313983793" sldId="302"/>
            <ac:picMk id="6" creationId="{DF1E6428-DF7F-357C-02CC-DE2FC89ECE25}"/>
          </ac:picMkLst>
        </pc:picChg>
      </pc:sldChg>
      <pc:sldChg chg="delSp modSp add mod ord">
        <pc:chgData name="Dinh Nguyen" userId="75ea2f2f01fb72ed" providerId="LiveId" clId="{33E9C4AA-0E5C-C646-8BC9-E93969CBD77F}" dt="2023-05-22T02:50:15.502" v="621" actId="20577"/>
        <pc:sldMkLst>
          <pc:docMk/>
          <pc:sldMk cId="3026066891" sldId="303"/>
        </pc:sldMkLst>
        <pc:spChg chg="mod">
          <ac:chgData name="Dinh Nguyen" userId="75ea2f2f01fb72ed" providerId="LiveId" clId="{33E9C4AA-0E5C-C646-8BC9-E93969CBD77F}" dt="2023-05-22T02:50:15.502" v="621" actId="20577"/>
          <ac:spMkLst>
            <pc:docMk/>
            <pc:sldMk cId="3026066891" sldId="303"/>
            <ac:spMk id="140" creationId="{00000000-0000-0000-0000-000000000000}"/>
          </ac:spMkLst>
        </pc:spChg>
        <pc:picChg chg="del">
          <ac:chgData name="Dinh Nguyen" userId="75ea2f2f01fb72ed" providerId="LiveId" clId="{33E9C4AA-0E5C-C646-8BC9-E93969CBD77F}" dt="2023-05-22T02:48:42.423" v="570" actId="478"/>
          <ac:picMkLst>
            <pc:docMk/>
            <pc:sldMk cId="3026066891" sldId="303"/>
            <ac:picMk id="3" creationId="{0474C227-9915-A928-AECD-19B9606B4F29}"/>
          </ac:picMkLst>
        </pc:picChg>
      </pc:sldChg>
      <pc:sldChg chg="addSp delSp modSp add mod">
        <pc:chgData name="Dinh Nguyen" userId="75ea2f2f01fb72ed" providerId="LiveId" clId="{33E9C4AA-0E5C-C646-8BC9-E93969CBD77F}" dt="2023-05-22T02:52:42.729" v="668" actId="208"/>
        <pc:sldMkLst>
          <pc:docMk/>
          <pc:sldMk cId="22348647" sldId="304"/>
        </pc:sldMkLst>
        <pc:spChg chg="add del mod">
          <ac:chgData name="Dinh Nguyen" userId="75ea2f2f01fb72ed" providerId="LiveId" clId="{33E9C4AA-0E5C-C646-8BC9-E93969CBD77F}" dt="2023-05-22T02:52:31.207" v="661" actId="478"/>
          <ac:spMkLst>
            <pc:docMk/>
            <pc:sldMk cId="22348647" sldId="304"/>
            <ac:spMk id="3" creationId="{749BC939-119C-65B0-98F4-469C95A1D3AD}"/>
          </ac:spMkLst>
        </pc:spChg>
        <pc:spChg chg="mod">
          <ac:chgData name="Dinh Nguyen" userId="75ea2f2f01fb72ed" providerId="LiveId" clId="{33E9C4AA-0E5C-C646-8BC9-E93969CBD77F}" dt="2023-05-22T02:50:38.485" v="659" actId="20577"/>
          <ac:spMkLst>
            <pc:docMk/>
            <pc:sldMk cId="22348647" sldId="304"/>
            <ac:spMk id="139" creationId="{00000000-0000-0000-0000-000000000000}"/>
          </ac:spMkLst>
        </pc:spChg>
        <pc:spChg chg="del">
          <ac:chgData name="Dinh Nguyen" userId="75ea2f2f01fb72ed" providerId="LiveId" clId="{33E9C4AA-0E5C-C646-8BC9-E93969CBD77F}" dt="2023-05-22T02:52:28.268" v="660" actId="478"/>
          <ac:spMkLst>
            <pc:docMk/>
            <pc:sldMk cId="22348647" sldId="304"/>
            <ac:spMk id="140" creationId="{00000000-0000-0000-0000-000000000000}"/>
          </ac:spMkLst>
        </pc:spChg>
        <pc:picChg chg="add mod">
          <ac:chgData name="Dinh Nguyen" userId="75ea2f2f01fb72ed" providerId="LiveId" clId="{33E9C4AA-0E5C-C646-8BC9-E93969CBD77F}" dt="2023-05-22T02:52:42.729" v="668" actId="208"/>
          <ac:picMkLst>
            <pc:docMk/>
            <pc:sldMk cId="22348647" sldId="304"/>
            <ac:picMk id="5" creationId="{23247AC4-42DE-B83A-2410-B05AD6A0606F}"/>
          </ac:picMkLst>
        </pc:picChg>
      </pc:sldChg>
      <pc:sldChg chg="modSp add mod">
        <pc:chgData name="Dinh Nguyen" userId="75ea2f2f01fb72ed" providerId="LiveId" clId="{33E9C4AA-0E5C-C646-8BC9-E93969CBD77F}" dt="2023-05-22T02:54:12.440" v="683" actId="20577"/>
        <pc:sldMkLst>
          <pc:docMk/>
          <pc:sldMk cId="3108891100" sldId="305"/>
        </pc:sldMkLst>
        <pc:spChg chg="mod">
          <ac:chgData name="Dinh Nguyen" userId="75ea2f2f01fb72ed" providerId="LiveId" clId="{33E9C4AA-0E5C-C646-8BC9-E93969CBD77F}" dt="2023-05-22T02:54:12.440" v="683" actId="20577"/>
          <ac:spMkLst>
            <pc:docMk/>
            <pc:sldMk cId="3108891100" sldId="305"/>
            <ac:spMk id="131" creationId="{00000000-0000-0000-0000-000000000000}"/>
          </ac:spMkLst>
        </pc:spChg>
      </pc:sldChg>
      <pc:sldChg chg="modSp add mod">
        <pc:chgData name="Dinh Nguyen" userId="75ea2f2f01fb72ed" providerId="LiveId" clId="{33E9C4AA-0E5C-C646-8BC9-E93969CBD77F}" dt="2023-05-22T02:56:27.576" v="740" actId="113"/>
        <pc:sldMkLst>
          <pc:docMk/>
          <pc:sldMk cId="3315777636" sldId="306"/>
        </pc:sldMkLst>
        <pc:spChg chg="mod">
          <ac:chgData name="Dinh Nguyen" userId="75ea2f2f01fb72ed" providerId="LiveId" clId="{33E9C4AA-0E5C-C646-8BC9-E93969CBD77F}" dt="2023-05-22T02:54:34.693" v="685"/>
          <ac:spMkLst>
            <pc:docMk/>
            <pc:sldMk cId="3315777636" sldId="306"/>
            <ac:spMk id="139" creationId="{00000000-0000-0000-0000-000000000000}"/>
          </ac:spMkLst>
        </pc:spChg>
        <pc:spChg chg="mod">
          <ac:chgData name="Dinh Nguyen" userId="75ea2f2f01fb72ed" providerId="LiveId" clId="{33E9C4AA-0E5C-C646-8BC9-E93969CBD77F}" dt="2023-05-22T02:56:27.576" v="740" actId="113"/>
          <ac:spMkLst>
            <pc:docMk/>
            <pc:sldMk cId="3315777636" sldId="306"/>
            <ac:spMk id="140" creationId="{00000000-0000-0000-0000-000000000000}"/>
          </ac:spMkLst>
        </pc:spChg>
      </pc:sldChg>
      <pc:sldChg chg="addSp delSp modSp add mod ord">
        <pc:chgData name="Dinh Nguyen" userId="75ea2f2f01fb72ed" providerId="LiveId" clId="{33E9C4AA-0E5C-C646-8BC9-E93969CBD77F}" dt="2023-05-22T03:02:28.634" v="798" actId="1076"/>
        <pc:sldMkLst>
          <pc:docMk/>
          <pc:sldMk cId="2878937763" sldId="307"/>
        </pc:sldMkLst>
        <pc:spChg chg="mod">
          <ac:chgData name="Dinh Nguyen" userId="75ea2f2f01fb72ed" providerId="LiveId" clId="{33E9C4AA-0E5C-C646-8BC9-E93969CBD77F}" dt="2023-05-22T02:59:37.062" v="742"/>
          <ac:spMkLst>
            <pc:docMk/>
            <pc:sldMk cId="2878937763" sldId="307"/>
            <ac:spMk id="139" creationId="{00000000-0000-0000-0000-000000000000}"/>
          </ac:spMkLst>
        </pc:spChg>
        <pc:spChg chg="mod">
          <ac:chgData name="Dinh Nguyen" userId="75ea2f2f01fb72ed" providerId="LiveId" clId="{33E9C4AA-0E5C-C646-8BC9-E93969CBD77F}" dt="2023-05-22T03:02:09.255" v="794" actId="1076"/>
          <ac:spMkLst>
            <pc:docMk/>
            <pc:sldMk cId="2878937763" sldId="307"/>
            <ac:spMk id="140" creationId="{00000000-0000-0000-0000-000000000000}"/>
          </ac:spMkLst>
        </pc:spChg>
        <pc:picChg chg="add del mod">
          <ac:chgData name="Dinh Nguyen" userId="75ea2f2f01fb72ed" providerId="LiveId" clId="{33E9C4AA-0E5C-C646-8BC9-E93969CBD77F}" dt="2023-05-22T03:01:39.100" v="786" actId="478"/>
          <ac:picMkLst>
            <pc:docMk/>
            <pc:sldMk cId="2878937763" sldId="307"/>
            <ac:picMk id="2" creationId="{011691F6-0DB4-E2D8-6AC2-60988C6ED749}"/>
          </ac:picMkLst>
        </pc:picChg>
        <pc:picChg chg="add mod">
          <ac:chgData name="Dinh Nguyen" userId="75ea2f2f01fb72ed" providerId="LiveId" clId="{33E9C4AA-0E5C-C646-8BC9-E93969CBD77F}" dt="2023-05-22T03:02:28.634" v="798" actId="1076"/>
          <ac:picMkLst>
            <pc:docMk/>
            <pc:sldMk cId="2878937763" sldId="307"/>
            <ac:picMk id="3" creationId="{D7AACA4F-12CB-2F1F-3BC3-56E1AECDB0E1}"/>
          </ac:picMkLst>
        </pc:picChg>
      </pc:sldChg>
      <pc:sldChg chg="modSp add mod">
        <pc:chgData name="Dinh Nguyen" userId="75ea2f2f01fb72ed" providerId="LiveId" clId="{33E9C4AA-0E5C-C646-8BC9-E93969CBD77F}" dt="2023-05-22T03:01:30.678" v="784" actId="207"/>
        <pc:sldMkLst>
          <pc:docMk/>
          <pc:sldMk cId="1931837376" sldId="308"/>
        </pc:sldMkLst>
        <pc:spChg chg="mod">
          <ac:chgData name="Dinh Nguyen" userId="75ea2f2f01fb72ed" providerId="LiveId" clId="{33E9C4AA-0E5C-C646-8BC9-E93969CBD77F}" dt="2023-05-22T03:01:30.678" v="784" actId="207"/>
          <ac:spMkLst>
            <pc:docMk/>
            <pc:sldMk cId="1931837376" sldId="308"/>
            <ac:spMk id="140" creationId="{00000000-0000-0000-0000-000000000000}"/>
          </ac:spMkLst>
        </pc:spChg>
        <pc:picChg chg="mod">
          <ac:chgData name="Dinh Nguyen" userId="75ea2f2f01fb72ed" providerId="LiveId" clId="{33E9C4AA-0E5C-C646-8BC9-E93969CBD77F}" dt="2023-05-22T03:01:18.293" v="782" actId="1076"/>
          <ac:picMkLst>
            <pc:docMk/>
            <pc:sldMk cId="1931837376" sldId="308"/>
            <ac:picMk id="2" creationId="{011691F6-0DB4-E2D8-6AC2-60988C6ED749}"/>
          </ac:picMkLst>
        </pc:picChg>
      </pc:sldChg>
      <pc:sldChg chg="modSp add mod">
        <pc:chgData name="Dinh Nguyen" userId="75ea2f2f01fb72ed" providerId="LiveId" clId="{33E9C4AA-0E5C-C646-8BC9-E93969CBD77F}" dt="2023-05-22T03:05:19.305" v="819" actId="20577"/>
        <pc:sldMkLst>
          <pc:docMk/>
          <pc:sldMk cId="2842294016" sldId="309"/>
        </pc:sldMkLst>
        <pc:spChg chg="mod">
          <ac:chgData name="Dinh Nguyen" userId="75ea2f2f01fb72ed" providerId="LiveId" clId="{33E9C4AA-0E5C-C646-8BC9-E93969CBD77F}" dt="2023-05-22T03:05:19.305" v="819" actId="20577"/>
          <ac:spMkLst>
            <pc:docMk/>
            <pc:sldMk cId="2842294016" sldId="309"/>
            <ac:spMk id="116" creationId="{00000000-0000-0000-0000-000000000000}"/>
          </ac:spMkLst>
        </pc:spChg>
      </pc:sldChg>
      <pc:sldChg chg="addSp delSp modSp add mod">
        <pc:chgData name="Dinh Nguyen" userId="75ea2f2f01fb72ed" providerId="LiveId" clId="{33E9C4AA-0E5C-C646-8BC9-E93969CBD77F}" dt="2023-05-22T03:08:49.572" v="913" actId="1076"/>
        <pc:sldMkLst>
          <pc:docMk/>
          <pc:sldMk cId="738762764" sldId="310"/>
        </pc:sldMkLst>
        <pc:spChg chg="mod">
          <ac:chgData name="Dinh Nguyen" userId="75ea2f2f01fb72ed" providerId="LiveId" clId="{33E9C4AA-0E5C-C646-8BC9-E93969CBD77F}" dt="2023-05-22T03:05:38.072" v="841" actId="20577"/>
          <ac:spMkLst>
            <pc:docMk/>
            <pc:sldMk cId="738762764" sldId="310"/>
            <ac:spMk id="139" creationId="{00000000-0000-0000-0000-000000000000}"/>
          </ac:spMkLst>
        </pc:spChg>
        <pc:spChg chg="mod">
          <ac:chgData name="Dinh Nguyen" userId="75ea2f2f01fb72ed" providerId="LiveId" clId="{33E9C4AA-0E5C-C646-8BC9-E93969CBD77F}" dt="2023-05-22T03:08:35.801" v="910" actId="14100"/>
          <ac:spMkLst>
            <pc:docMk/>
            <pc:sldMk cId="738762764" sldId="310"/>
            <ac:spMk id="140" creationId="{00000000-0000-0000-0000-000000000000}"/>
          </ac:spMkLst>
        </pc:spChg>
        <pc:picChg chg="add mod">
          <ac:chgData name="Dinh Nguyen" userId="75ea2f2f01fb72ed" providerId="LiveId" clId="{33E9C4AA-0E5C-C646-8BC9-E93969CBD77F}" dt="2023-05-22T03:08:49.572" v="913" actId="1076"/>
          <ac:picMkLst>
            <pc:docMk/>
            <pc:sldMk cId="738762764" sldId="310"/>
            <ac:picMk id="2" creationId="{99DAB1C4-C0FF-D7DC-6B4F-5F6272059DBE}"/>
          </ac:picMkLst>
        </pc:picChg>
        <pc:picChg chg="del">
          <ac:chgData name="Dinh Nguyen" userId="75ea2f2f01fb72ed" providerId="LiveId" clId="{33E9C4AA-0E5C-C646-8BC9-E93969CBD77F}" dt="2023-05-22T03:05:29.856" v="821" actId="478"/>
          <ac:picMkLst>
            <pc:docMk/>
            <pc:sldMk cId="738762764" sldId="310"/>
            <ac:picMk id="3" creationId="{D7AACA4F-12CB-2F1F-3BC3-56E1AECDB0E1}"/>
          </ac:picMkLst>
        </pc:picChg>
      </pc:sldChg>
      <pc:sldChg chg="addSp delSp modSp add mod">
        <pc:chgData name="Dinh Nguyen" userId="75ea2f2f01fb72ed" providerId="LiveId" clId="{33E9C4AA-0E5C-C646-8BC9-E93969CBD77F}" dt="2023-05-22T03:29:41.055" v="1539" actId="113"/>
        <pc:sldMkLst>
          <pc:docMk/>
          <pc:sldMk cId="2906664709" sldId="311"/>
        </pc:sldMkLst>
        <pc:spChg chg="mod">
          <ac:chgData name="Dinh Nguyen" userId="75ea2f2f01fb72ed" providerId="LiveId" clId="{33E9C4AA-0E5C-C646-8BC9-E93969CBD77F}" dt="2023-05-22T03:29:41.055" v="1539" actId="113"/>
          <ac:spMkLst>
            <pc:docMk/>
            <pc:sldMk cId="2906664709" sldId="311"/>
            <ac:spMk id="140" creationId="{00000000-0000-0000-0000-000000000000}"/>
          </ac:spMkLst>
        </pc:spChg>
        <pc:picChg chg="del">
          <ac:chgData name="Dinh Nguyen" userId="75ea2f2f01fb72ed" providerId="LiveId" clId="{33E9C4AA-0E5C-C646-8BC9-E93969CBD77F}" dt="2023-05-22T03:10:08.221" v="915" actId="478"/>
          <ac:picMkLst>
            <pc:docMk/>
            <pc:sldMk cId="2906664709" sldId="311"/>
            <ac:picMk id="2" creationId="{99DAB1C4-C0FF-D7DC-6B4F-5F6272059DBE}"/>
          </ac:picMkLst>
        </pc:picChg>
        <pc:picChg chg="add del mod">
          <ac:chgData name="Dinh Nguyen" userId="75ea2f2f01fb72ed" providerId="LiveId" clId="{33E9C4AA-0E5C-C646-8BC9-E93969CBD77F}" dt="2023-05-22T03:13:16.050" v="1094" actId="478"/>
          <ac:picMkLst>
            <pc:docMk/>
            <pc:sldMk cId="2906664709" sldId="311"/>
            <ac:picMk id="4" creationId="{C5D4BC07-FF66-C8D0-37D3-2B369C3DD5C1}"/>
          </ac:picMkLst>
        </pc:picChg>
        <pc:picChg chg="add mod">
          <ac:chgData name="Dinh Nguyen" userId="75ea2f2f01fb72ed" providerId="LiveId" clId="{33E9C4AA-0E5C-C646-8BC9-E93969CBD77F}" dt="2023-05-22T03:13:29.959" v="1102" actId="208"/>
          <ac:picMkLst>
            <pc:docMk/>
            <pc:sldMk cId="2906664709" sldId="311"/>
            <ac:picMk id="6" creationId="{8EF3975F-5DE8-52FB-3D51-6AD84F5BD66D}"/>
          </ac:picMkLst>
        </pc:picChg>
      </pc:sldChg>
      <pc:sldChg chg="addSp delSp modSp add mod">
        <pc:chgData name="Dinh Nguyen" userId="75ea2f2f01fb72ed" providerId="LiveId" clId="{33E9C4AA-0E5C-C646-8BC9-E93969CBD77F}" dt="2023-05-22T03:16:19.223" v="1195" actId="208"/>
        <pc:sldMkLst>
          <pc:docMk/>
          <pc:sldMk cId="3933132074" sldId="312"/>
        </pc:sldMkLst>
        <pc:spChg chg="mod">
          <ac:chgData name="Dinh Nguyen" userId="75ea2f2f01fb72ed" providerId="LiveId" clId="{33E9C4AA-0E5C-C646-8BC9-E93969CBD77F}" dt="2023-05-22T03:15:53.797" v="1188" actId="20577"/>
          <ac:spMkLst>
            <pc:docMk/>
            <pc:sldMk cId="3933132074" sldId="312"/>
            <ac:spMk id="140" creationId="{00000000-0000-0000-0000-000000000000}"/>
          </ac:spMkLst>
        </pc:spChg>
        <pc:picChg chg="add del mod">
          <ac:chgData name="Dinh Nguyen" userId="75ea2f2f01fb72ed" providerId="LiveId" clId="{33E9C4AA-0E5C-C646-8BC9-E93969CBD77F}" dt="2023-05-22T03:15:56.487" v="1189" actId="478"/>
          <ac:picMkLst>
            <pc:docMk/>
            <pc:sldMk cId="3933132074" sldId="312"/>
            <ac:picMk id="3" creationId="{E7627284-FAF1-207C-41A6-8A6417E512ED}"/>
          </ac:picMkLst>
        </pc:picChg>
        <pc:picChg chg="add mod">
          <ac:chgData name="Dinh Nguyen" userId="75ea2f2f01fb72ed" providerId="LiveId" clId="{33E9C4AA-0E5C-C646-8BC9-E93969CBD77F}" dt="2023-05-22T03:16:19.223" v="1195" actId="208"/>
          <ac:picMkLst>
            <pc:docMk/>
            <pc:sldMk cId="3933132074" sldId="312"/>
            <ac:picMk id="5" creationId="{85C21778-BCAD-85EC-215D-D284BF5642D2}"/>
          </ac:picMkLst>
        </pc:picChg>
        <pc:picChg chg="del">
          <ac:chgData name="Dinh Nguyen" userId="75ea2f2f01fb72ed" providerId="LiveId" clId="{33E9C4AA-0E5C-C646-8BC9-E93969CBD77F}" dt="2023-05-22T03:13:39.648" v="1104" actId="478"/>
          <ac:picMkLst>
            <pc:docMk/>
            <pc:sldMk cId="3933132074" sldId="312"/>
            <ac:picMk id="6" creationId="{8EF3975F-5DE8-52FB-3D51-6AD84F5BD66D}"/>
          </ac:picMkLst>
        </pc:picChg>
      </pc:sldChg>
      <pc:sldChg chg="modSp add mod ord">
        <pc:chgData name="Dinh Nguyen" userId="75ea2f2f01fb72ed" providerId="LiveId" clId="{33E9C4AA-0E5C-C646-8BC9-E93969CBD77F}" dt="2023-05-22T03:15:50.728" v="1187" actId="20578"/>
        <pc:sldMkLst>
          <pc:docMk/>
          <pc:sldMk cId="1957175420" sldId="313"/>
        </pc:sldMkLst>
        <pc:spChg chg="mod">
          <ac:chgData name="Dinh Nguyen" userId="75ea2f2f01fb72ed" providerId="LiveId" clId="{33E9C4AA-0E5C-C646-8BC9-E93969CBD77F}" dt="2023-05-22T03:15:45.887" v="1185" actId="14100"/>
          <ac:spMkLst>
            <pc:docMk/>
            <pc:sldMk cId="1957175420" sldId="313"/>
            <ac:spMk id="140" creationId="{00000000-0000-0000-0000-000000000000}"/>
          </ac:spMkLst>
        </pc:spChg>
        <pc:picChg chg="mod">
          <ac:chgData name="Dinh Nguyen" userId="75ea2f2f01fb72ed" providerId="LiveId" clId="{33E9C4AA-0E5C-C646-8BC9-E93969CBD77F}" dt="2023-05-22T03:15:48.554" v="1186" actId="1076"/>
          <ac:picMkLst>
            <pc:docMk/>
            <pc:sldMk cId="1957175420" sldId="313"/>
            <ac:picMk id="3" creationId="{E7627284-FAF1-207C-41A6-8A6417E512ED}"/>
          </ac:picMkLst>
        </pc:picChg>
      </pc:sldChg>
      <pc:sldChg chg="addSp delSp modSp add mod">
        <pc:chgData name="Dinh Nguyen" userId="75ea2f2f01fb72ed" providerId="LiveId" clId="{33E9C4AA-0E5C-C646-8BC9-E93969CBD77F}" dt="2023-05-22T03:29:10.764" v="1536" actId="208"/>
        <pc:sldMkLst>
          <pc:docMk/>
          <pc:sldMk cId="2409128969" sldId="314"/>
        </pc:sldMkLst>
        <pc:spChg chg="mod">
          <ac:chgData name="Dinh Nguyen" userId="75ea2f2f01fb72ed" providerId="LiveId" clId="{33E9C4AA-0E5C-C646-8BC9-E93969CBD77F}" dt="2023-05-22T03:28:44.354" v="1530" actId="20577"/>
          <ac:spMkLst>
            <pc:docMk/>
            <pc:sldMk cId="2409128969" sldId="314"/>
            <ac:spMk id="140" creationId="{00000000-0000-0000-0000-000000000000}"/>
          </ac:spMkLst>
        </pc:spChg>
        <pc:picChg chg="add del mod">
          <ac:chgData name="Dinh Nguyen" userId="75ea2f2f01fb72ed" providerId="LiveId" clId="{33E9C4AA-0E5C-C646-8BC9-E93969CBD77F}" dt="2023-05-22T03:28:06.402" v="1497" actId="478"/>
          <ac:picMkLst>
            <pc:docMk/>
            <pc:sldMk cId="2409128969" sldId="314"/>
            <ac:picMk id="3" creationId="{6167D51C-A0A4-40A8-5380-02BF50436981}"/>
          </ac:picMkLst>
        </pc:picChg>
        <pc:picChg chg="del">
          <ac:chgData name="Dinh Nguyen" userId="75ea2f2f01fb72ed" providerId="LiveId" clId="{33E9C4AA-0E5C-C646-8BC9-E93969CBD77F}" dt="2023-05-22T03:20:35.848" v="1197" actId="478"/>
          <ac:picMkLst>
            <pc:docMk/>
            <pc:sldMk cId="2409128969" sldId="314"/>
            <ac:picMk id="5" creationId="{85C21778-BCAD-85EC-215D-D284BF5642D2}"/>
          </ac:picMkLst>
        </pc:picChg>
        <pc:picChg chg="add mod">
          <ac:chgData name="Dinh Nguyen" userId="75ea2f2f01fb72ed" providerId="LiveId" clId="{33E9C4AA-0E5C-C646-8BC9-E93969CBD77F}" dt="2023-05-22T03:29:10.764" v="1536" actId="208"/>
          <ac:picMkLst>
            <pc:docMk/>
            <pc:sldMk cId="2409128969" sldId="314"/>
            <ac:picMk id="6" creationId="{FA4337EA-A5AA-586A-F57B-806B0E70BE7B}"/>
          </ac:picMkLst>
        </pc:picChg>
      </pc:sldChg>
      <pc:sldChg chg="addSp delSp modSp add mod">
        <pc:chgData name="Dinh Nguyen" userId="75ea2f2f01fb72ed" providerId="LiveId" clId="{33E9C4AA-0E5C-C646-8BC9-E93969CBD77F}" dt="2023-05-22T03:22:45.693" v="1391" actId="1076"/>
        <pc:sldMkLst>
          <pc:docMk/>
          <pc:sldMk cId="2413997455" sldId="315"/>
        </pc:sldMkLst>
        <pc:spChg chg="mod">
          <ac:chgData name="Dinh Nguyen" userId="75ea2f2f01fb72ed" providerId="LiveId" clId="{33E9C4AA-0E5C-C646-8BC9-E93969CBD77F}" dt="2023-05-22T03:22:16.980" v="1383" actId="20577"/>
          <ac:spMkLst>
            <pc:docMk/>
            <pc:sldMk cId="2413997455" sldId="315"/>
            <ac:spMk id="140" creationId="{00000000-0000-0000-0000-000000000000}"/>
          </ac:spMkLst>
        </pc:spChg>
        <pc:picChg chg="del">
          <ac:chgData name="Dinh Nguyen" userId="75ea2f2f01fb72ed" providerId="LiveId" clId="{33E9C4AA-0E5C-C646-8BC9-E93969CBD77F}" dt="2023-05-22T03:22:17.931" v="1384" actId="478"/>
          <ac:picMkLst>
            <pc:docMk/>
            <pc:sldMk cId="2413997455" sldId="315"/>
            <ac:picMk id="3" creationId="{6167D51C-A0A4-40A8-5380-02BF50436981}"/>
          </ac:picMkLst>
        </pc:picChg>
        <pc:picChg chg="add mod">
          <ac:chgData name="Dinh Nguyen" userId="75ea2f2f01fb72ed" providerId="LiveId" clId="{33E9C4AA-0E5C-C646-8BC9-E93969CBD77F}" dt="2023-05-22T03:22:45.693" v="1391" actId="1076"/>
          <ac:picMkLst>
            <pc:docMk/>
            <pc:sldMk cId="2413997455" sldId="315"/>
            <ac:picMk id="4" creationId="{55285937-A6E7-8496-E413-173D0CA8DEC1}"/>
          </ac:picMkLst>
        </pc:picChg>
      </pc:sldChg>
      <pc:sldChg chg="addSp delSp modSp add mod">
        <pc:chgData name="Dinh Nguyen" userId="75ea2f2f01fb72ed" providerId="LiveId" clId="{33E9C4AA-0E5C-C646-8BC9-E93969CBD77F}" dt="2023-05-22T03:24:09.478" v="1458" actId="1076"/>
        <pc:sldMkLst>
          <pc:docMk/>
          <pc:sldMk cId="1947621679" sldId="316"/>
        </pc:sldMkLst>
        <pc:spChg chg="mod">
          <ac:chgData name="Dinh Nguyen" userId="75ea2f2f01fb72ed" providerId="LiveId" clId="{33E9C4AA-0E5C-C646-8BC9-E93969CBD77F}" dt="2023-05-22T03:23:01.608" v="1444" actId="20577"/>
          <ac:spMkLst>
            <pc:docMk/>
            <pc:sldMk cId="1947621679" sldId="316"/>
            <ac:spMk id="140" creationId="{00000000-0000-0000-0000-000000000000}"/>
          </ac:spMkLst>
        </pc:spChg>
        <pc:picChg chg="add del mod">
          <ac:chgData name="Dinh Nguyen" userId="75ea2f2f01fb72ed" providerId="LiveId" clId="{33E9C4AA-0E5C-C646-8BC9-E93969CBD77F}" dt="2023-05-22T03:23:59.880" v="1450" actId="478"/>
          <ac:picMkLst>
            <pc:docMk/>
            <pc:sldMk cId="1947621679" sldId="316"/>
            <ac:picMk id="3" creationId="{FB80C078-4FD4-3807-02BE-2BC486BDACA5}"/>
          </ac:picMkLst>
        </pc:picChg>
        <pc:picChg chg="del">
          <ac:chgData name="Dinh Nguyen" userId="75ea2f2f01fb72ed" providerId="LiveId" clId="{33E9C4AA-0E5C-C646-8BC9-E93969CBD77F}" dt="2023-05-22T03:23:02.461" v="1445" actId="478"/>
          <ac:picMkLst>
            <pc:docMk/>
            <pc:sldMk cId="1947621679" sldId="316"/>
            <ac:picMk id="4" creationId="{55285937-A6E7-8496-E413-173D0CA8DEC1}"/>
          </ac:picMkLst>
        </pc:picChg>
        <pc:picChg chg="add mod">
          <ac:chgData name="Dinh Nguyen" userId="75ea2f2f01fb72ed" providerId="LiveId" clId="{33E9C4AA-0E5C-C646-8BC9-E93969CBD77F}" dt="2023-05-22T03:24:09.478" v="1458" actId="1076"/>
          <ac:picMkLst>
            <pc:docMk/>
            <pc:sldMk cId="1947621679" sldId="316"/>
            <ac:picMk id="6" creationId="{8FA12CF5-D2D4-4B0D-4617-2A29161754D1}"/>
          </ac:picMkLst>
        </pc:picChg>
      </pc:sldChg>
      <pc:sldChg chg="addSp delSp modSp add mod">
        <pc:chgData name="Dinh Nguyen" userId="75ea2f2f01fb72ed" providerId="LiveId" clId="{33E9C4AA-0E5C-C646-8BC9-E93969CBD77F}" dt="2023-05-22T03:24:53.763" v="1476" actId="208"/>
        <pc:sldMkLst>
          <pc:docMk/>
          <pc:sldMk cId="2074488520" sldId="317"/>
        </pc:sldMkLst>
        <pc:spChg chg="mod">
          <ac:chgData name="Dinh Nguyen" userId="75ea2f2f01fb72ed" providerId="LiveId" clId="{33E9C4AA-0E5C-C646-8BC9-E93969CBD77F}" dt="2023-05-22T03:24:23.781" v="1469" actId="20577"/>
          <ac:spMkLst>
            <pc:docMk/>
            <pc:sldMk cId="2074488520" sldId="317"/>
            <ac:spMk id="140" creationId="{00000000-0000-0000-0000-000000000000}"/>
          </ac:spMkLst>
        </pc:spChg>
        <pc:picChg chg="add mod">
          <ac:chgData name="Dinh Nguyen" userId="75ea2f2f01fb72ed" providerId="LiveId" clId="{33E9C4AA-0E5C-C646-8BC9-E93969CBD77F}" dt="2023-05-22T03:24:53.763" v="1476" actId="208"/>
          <ac:picMkLst>
            <pc:docMk/>
            <pc:sldMk cId="2074488520" sldId="317"/>
            <ac:picMk id="3" creationId="{9B96F483-9023-8DB2-64D1-B08E24C2E6EF}"/>
          </ac:picMkLst>
        </pc:picChg>
        <pc:picChg chg="del">
          <ac:chgData name="Dinh Nguyen" userId="75ea2f2f01fb72ed" providerId="LiveId" clId="{33E9C4AA-0E5C-C646-8BC9-E93969CBD77F}" dt="2023-05-22T03:24:17.143" v="1460" actId="478"/>
          <ac:picMkLst>
            <pc:docMk/>
            <pc:sldMk cId="2074488520" sldId="317"/>
            <ac:picMk id="6" creationId="{8FA12CF5-D2D4-4B0D-4617-2A29161754D1}"/>
          </ac:picMkLst>
        </pc:picChg>
      </pc:sldChg>
      <pc:sldChg chg="addSp delSp modSp add mod ord">
        <pc:chgData name="Dinh Nguyen" userId="75ea2f2f01fb72ed" providerId="LiveId" clId="{33E9C4AA-0E5C-C646-8BC9-E93969CBD77F}" dt="2023-05-22T03:27:28.696" v="1495" actId="208"/>
        <pc:sldMkLst>
          <pc:docMk/>
          <pc:sldMk cId="1785610648" sldId="318"/>
        </pc:sldMkLst>
        <pc:spChg chg="mod">
          <ac:chgData name="Dinh Nguyen" userId="75ea2f2f01fb72ed" providerId="LiveId" clId="{33E9C4AA-0E5C-C646-8BC9-E93969CBD77F}" dt="2023-05-22T03:27:13.355" v="1490" actId="113"/>
          <ac:spMkLst>
            <pc:docMk/>
            <pc:sldMk cId="1785610648" sldId="318"/>
            <ac:spMk id="140" creationId="{00000000-0000-0000-0000-000000000000}"/>
          </ac:spMkLst>
        </pc:spChg>
        <pc:picChg chg="del">
          <ac:chgData name="Dinh Nguyen" userId="75ea2f2f01fb72ed" providerId="LiveId" clId="{33E9C4AA-0E5C-C646-8BC9-E93969CBD77F}" dt="2023-05-22T03:26:47.950" v="1482" actId="478"/>
          <ac:picMkLst>
            <pc:docMk/>
            <pc:sldMk cId="1785610648" sldId="318"/>
            <ac:picMk id="3" creationId="{9B96F483-9023-8DB2-64D1-B08E24C2E6EF}"/>
          </ac:picMkLst>
        </pc:picChg>
        <pc:picChg chg="add mod">
          <ac:chgData name="Dinh Nguyen" userId="75ea2f2f01fb72ed" providerId="LiveId" clId="{33E9C4AA-0E5C-C646-8BC9-E93969CBD77F}" dt="2023-05-22T03:27:28.696" v="1495" actId="208"/>
          <ac:picMkLst>
            <pc:docMk/>
            <pc:sldMk cId="1785610648" sldId="318"/>
            <ac:picMk id="4" creationId="{665675BB-0619-E437-A016-8EEA8E0BB5A2}"/>
          </ac:picMkLst>
        </pc:picChg>
      </pc:sldChg>
      <pc:sldChg chg="new del">
        <pc:chgData name="Dinh Nguyen" userId="75ea2f2f01fb72ed" providerId="LiveId" clId="{33E9C4AA-0E5C-C646-8BC9-E93969CBD77F}" dt="2023-05-22T03:26:15.185" v="1478" actId="2696"/>
        <pc:sldMkLst>
          <pc:docMk/>
          <pc:sldMk cId="2519495955" sldId="318"/>
        </pc:sldMkLst>
      </pc:sldChg>
      <pc:sldChg chg="add">
        <pc:chgData name="Dinh Nguyen" userId="75ea2f2f01fb72ed" providerId="LiveId" clId="{33E9C4AA-0E5C-C646-8BC9-E93969CBD77F}" dt="2023-05-22T03:28:03.813" v="1496" actId="2890"/>
        <pc:sldMkLst>
          <pc:docMk/>
          <pc:sldMk cId="2960796563" sldId="319"/>
        </pc:sldMkLst>
      </pc:sldChg>
    </pc:docChg>
  </pc:docChgLst>
  <pc:docChgLst>
    <pc:chgData name="Dinh Nguyen" userId="75ea2f2f01fb72ed" providerId="LiveId" clId="{CDDF1467-7D2A-5340-8A39-4CD4E7AC2F38}"/>
    <pc:docChg chg="custSel modSld">
      <pc:chgData name="Dinh Nguyen" userId="75ea2f2f01fb72ed" providerId="LiveId" clId="{CDDF1467-7D2A-5340-8A39-4CD4E7AC2F38}" dt="2023-03-31T00:59:49.725" v="39" actId="5793"/>
      <pc:docMkLst>
        <pc:docMk/>
      </pc:docMkLst>
      <pc:sldChg chg="modSp mod">
        <pc:chgData name="Dinh Nguyen" userId="75ea2f2f01fb72ed" providerId="LiveId" clId="{CDDF1467-7D2A-5340-8A39-4CD4E7AC2F38}" dt="2023-03-31T00:59:40.107" v="34" actId="20577"/>
        <pc:sldMkLst>
          <pc:docMk/>
          <pc:sldMk cId="0" sldId="280"/>
        </pc:sldMkLst>
        <pc:spChg chg="mod">
          <ac:chgData name="Dinh Nguyen" userId="75ea2f2f01fb72ed" providerId="LiveId" clId="{CDDF1467-7D2A-5340-8A39-4CD4E7AC2F38}" dt="2023-03-31T00:59:40.107" v="34" actId="20577"/>
          <ac:spMkLst>
            <pc:docMk/>
            <pc:sldMk cId="0" sldId="280"/>
            <ac:spMk id="287" creationId="{00000000-0000-0000-0000-000000000000}"/>
          </ac:spMkLst>
        </pc:spChg>
      </pc:sldChg>
      <pc:sldChg chg="modSp mod">
        <pc:chgData name="Dinh Nguyen" userId="75ea2f2f01fb72ed" providerId="LiveId" clId="{CDDF1467-7D2A-5340-8A39-4CD4E7AC2F38}" dt="2023-03-31T00:59:49.725" v="39" actId="5793"/>
        <pc:sldMkLst>
          <pc:docMk/>
          <pc:sldMk cId="0" sldId="282"/>
        </pc:sldMkLst>
        <pc:spChg chg="mod">
          <ac:chgData name="Dinh Nguyen" userId="75ea2f2f01fb72ed" providerId="LiveId" clId="{CDDF1467-7D2A-5340-8A39-4CD4E7AC2F38}" dt="2023-03-31T00:59:49.725" v="39" actId="5793"/>
          <ac:spMkLst>
            <pc:docMk/>
            <pc:sldMk cId="0" sldId="282"/>
            <ac:spMk id="301" creationId="{00000000-0000-0000-0000-000000000000}"/>
          </ac:spMkLst>
        </pc:spChg>
      </pc:sldChg>
      <pc:sldChg chg="modSp mod">
        <pc:chgData name="Dinh Nguyen" userId="75ea2f2f01fb72ed" providerId="LiveId" clId="{CDDF1467-7D2A-5340-8A39-4CD4E7AC2F38}" dt="2023-03-31T00:58:58.760" v="9" actId="5793"/>
        <pc:sldMkLst>
          <pc:docMk/>
          <pc:sldMk cId="0" sldId="283"/>
        </pc:sldMkLst>
        <pc:spChg chg="mod">
          <ac:chgData name="Dinh Nguyen" userId="75ea2f2f01fb72ed" providerId="LiveId" clId="{CDDF1467-7D2A-5340-8A39-4CD4E7AC2F38}" dt="2023-03-31T00:58:58.760" v="9" actId="5793"/>
          <ac:spMkLst>
            <pc:docMk/>
            <pc:sldMk cId="0" sldId="283"/>
            <ac:spMk id="309" creationId="{00000000-0000-0000-0000-000000000000}"/>
          </ac:spMkLst>
        </pc:spChg>
      </pc:sldChg>
    </pc:docChg>
  </pc:docChgLst>
  <pc:docChgLst>
    <pc:chgData name="Dinh Nguyen" userId="75ea2f2f01fb72ed" providerId="LiveId" clId="{47AE8DF5-508C-C841-884F-395D239CBCAF}"/>
    <pc:docChg chg="undo custSel addSld delSld modSld sldOrd">
      <pc:chgData name="Dinh Nguyen" userId="75ea2f2f01fb72ed" providerId="LiveId" clId="{47AE8DF5-508C-C841-884F-395D239CBCAF}" dt="2023-05-25T18:40:36.403" v="2655"/>
      <pc:docMkLst>
        <pc:docMk/>
      </pc:docMkLst>
      <pc:sldChg chg="modSp mod">
        <pc:chgData name="Dinh Nguyen" userId="75ea2f2f01fb72ed" providerId="LiveId" clId="{47AE8DF5-508C-C841-884F-395D239CBCAF}" dt="2023-05-24T00:08:39.062" v="28" actId="20577"/>
        <pc:sldMkLst>
          <pc:docMk/>
          <pc:sldMk cId="0" sldId="256"/>
        </pc:sldMkLst>
        <pc:spChg chg="mod">
          <ac:chgData name="Dinh Nguyen" userId="75ea2f2f01fb72ed" providerId="LiveId" clId="{47AE8DF5-508C-C841-884F-395D239CBCAF}" dt="2023-05-24T00:08:39.062" v="28" actId="20577"/>
          <ac:spMkLst>
            <pc:docMk/>
            <pc:sldMk cId="0" sldId="256"/>
            <ac:spMk id="104" creationId="{00000000-0000-0000-0000-000000000000}"/>
          </ac:spMkLst>
        </pc:spChg>
      </pc:sldChg>
      <pc:sldChg chg="modSp mod">
        <pc:chgData name="Dinh Nguyen" userId="75ea2f2f01fb72ed" providerId="LiveId" clId="{47AE8DF5-508C-C841-884F-395D239CBCAF}" dt="2023-05-24T00:09:04.854" v="47" actId="20577"/>
        <pc:sldMkLst>
          <pc:docMk/>
          <pc:sldMk cId="0" sldId="257"/>
        </pc:sldMkLst>
        <pc:spChg chg="mod">
          <ac:chgData name="Dinh Nguyen" userId="75ea2f2f01fb72ed" providerId="LiveId" clId="{47AE8DF5-508C-C841-884F-395D239CBCAF}" dt="2023-05-24T00:09:04.854" v="47" actId="20577"/>
          <ac:spMkLst>
            <pc:docMk/>
            <pc:sldMk cId="0" sldId="257"/>
            <ac:spMk id="111" creationId="{00000000-0000-0000-0000-000000000000}"/>
          </ac:spMkLst>
        </pc:spChg>
      </pc:sldChg>
      <pc:sldChg chg="modSp mod">
        <pc:chgData name="Dinh Nguyen" userId="75ea2f2f01fb72ed" providerId="LiveId" clId="{47AE8DF5-508C-C841-884F-395D239CBCAF}" dt="2023-05-24T00:09:14.971" v="51" actId="20577"/>
        <pc:sldMkLst>
          <pc:docMk/>
          <pc:sldMk cId="0" sldId="259"/>
        </pc:sldMkLst>
        <pc:spChg chg="mod">
          <ac:chgData name="Dinh Nguyen" userId="75ea2f2f01fb72ed" providerId="LiveId" clId="{47AE8DF5-508C-C841-884F-395D239CBCAF}" dt="2023-05-24T00:09:14.971" v="51" actId="20577"/>
          <ac:spMkLst>
            <pc:docMk/>
            <pc:sldMk cId="0" sldId="259"/>
            <ac:spMk id="125" creationId="{00000000-0000-0000-0000-000000000000}"/>
          </ac:spMkLst>
        </pc:spChg>
      </pc:sldChg>
      <pc:sldChg chg="modSp mod">
        <pc:chgData name="Dinh Nguyen" userId="75ea2f2f01fb72ed" providerId="LiveId" clId="{47AE8DF5-508C-C841-884F-395D239CBCAF}" dt="2023-05-24T00:09:36.993" v="79" actId="20577"/>
        <pc:sldMkLst>
          <pc:docMk/>
          <pc:sldMk cId="0" sldId="260"/>
        </pc:sldMkLst>
        <pc:spChg chg="mod">
          <ac:chgData name="Dinh Nguyen" userId="75ea2f2f01fb72ed" providerId="LiveId" clId="{47AE8DF5-508C-C841-884F-395D239CBCAF}" dt="2023-05-24T00:09:36.993" v="79" actId="20577"/>
          <ac:spMkLst>
            <pc:docMk/>
            <pc:sldMk cId="0" sldId="260"/>
            <ac:spMk id="131" creationId="{00000000-0000-0000-0000-000000000000}"/>
          </ac:spMkLst>
        </pc:spChg>
      </pc:sldChg>
      <pc:sldChg chg="addSp delSp modSp add del mod">
        <pc:chgData name="Dinh Nguyen" userId="75ea2f2f01fb72ed" providerId="LiveId" clId="{47AE8DF5-508C-C841-884F-395D239CBCAF}" dt="2023-05-24T02:33:31.344" v="121" actId="1076"/>
        <pc:sldMkLst>
          <pc:docMk/>
          <pc:sldMk cId="0" sldId="261"/>
        </pc:sldMkLst>
        <pc:spChg chg="mod">
          <ac:chgData name="Dinh Nguyen" userId="75ea2f2f01fb72ed" providerId="LiveId" clId="{47AE8DF5-508C-C841-884F-395D239CBCAF}" dt="2023-05-24T02:32:09.377" v="98"/>
          <ac:spMkLst>
            <pc:docMk/>
            <pc:sldMk cId="0" sldId="261"/>
            <ac:spMk id="139" creationId="{00000000-0000-0000-0000-000000000000}"/>
          </ac:spMkLst>
        </pc:spChg>
        <pc:spChg chg="mod">
          <ac:chgData name="Dinh Nguyen" userId="75ea2f2f01fb72ed" providerId="LiveId" clId="{47AE8DF5-508C-C841-884F-395D239CBCAF}" dt="2023-05-24T02:32:46.420" v="116" actId="27636"/>
          <ac:spMkLst>
            <pc:docMk/>
            <pc:sldMk cId="0" sldId="261"/>
            <ac:spMk id="140" creationId="{00000000-0000-0000-0000-000000000000}"/>
          </ac:spMkLst>
        </pc:spChg>
        <pc:picChg chg="add mod">
          <ac:chgData name="Dinh Nguyen" userId="75ea2f2f01fb72ed" providerId="LiveId" clId="{47AE8DF5-508C-C841-884F-395D239CBCAF}" dt="2023-05-24T02:33:31.344" v="121" actId="1076"/>
          <ac:picMkLst>
            <pc:docMk/>
            <pc:sldMk cId="0" sldId="261"/>
            <ac:picMk id="2" creationId="{78A506EB-CA5F-7232-7FA2-D1CC1A585016}"/>
          </ac:picMkLst>
        </pc:picChg>
        <pc:picChg chg="del">
          <ac:chgData name="Dinh Nguyen" userId="75ea2f2f01fb72ed" providerId="LiveId" clId="{47AE8DF5-508C-C841-884F-395D239CBCAF}" dt="2023-05-24T02:32:12.077" v="99" actId="478"/>
          <ac:picMkLst>
            <pc:docMk/>
            <pc:sldMk cId="0" sldId="261"/>
            <ac:picMk id="1026" creationId="{F5E76BE2-1783-AA67-CB04-8493476394AE}"/>
          </ac:picMkLst>
        </pc:picChg>
        <pc:picChg chg="del">
          <ac:chgData name="Dinh Nguyen" userId="75ea2f2f01fb72ed" providerId="LiveId" clId="{47AE8DF5-508C-C841-884F-395D239CBCAF}" dt="2023-05-24T02:32:12.077" v="99" actId="478"/>
          <ac:picMkLst>
            <pc:docMk/>
            <pc:sldMk cId="0" sldId="261"/>
            <ac:picMk id="1028" creationId="{7F203AE7-80BC-E46B-967E-355B589528BA}"/>
          </ac:picMkLst>
        </pc:picChg>
      </pc:sldChg>
      <pc:sldChg chg="modSp add mod">
        <pc:chgData name="Dinh Nguyen" userId="75ea2f2f01fb72ed" providerId="LiveId" clId="{47AE8DF5-508C-C841-884F-395D239CBCAF}" dt="2023-05-24T02:30:07.693" v="92" actId="20577"/>
        <pc:sldMkLst>
          <pc:docMk/>
          <pc:sldMk cId="1491681299" sldId="299"/>
        </pc:sldMkLst>
        <pc:spChg chg="mod">
          <ac:chgData name="Dinh Nguyen" userId="75ea2f2f01fb72ed" providerId="LiveId" clId="{47AE8DF5-508C-C841-884F-395D239CBCAF}" dt="2023-05-24T02:30:07.693" v="92" actId="20577"/>
          <ac:spMkLst>
            <pc:docMk/>
            <pc:sldMk cId="1491681299" sldId="299"/>
            <ac:spMk id="131" creationId="{00000000-0000-0000-0000-000000000000}"/>
          </ac:spMkLst>
        </pc:spChg>
      </pc:sldChg>
      <pc:sldChg chg="del">
        <pc:chgData name="Dinh Nguyen" userId="75ea2f2f01fb72ed" providerId="LiveId" clId="{47AE8DF5-508C-C841-884F-395D239CBCAF}" dt="2023-05-24T00:09:24.967" v="59" actId="2696"/>
        <pc:sldMkLst>
          <pc:docMk/>
          <pc:sldMk cId="2886845239" sldId="299"/>
        </pc:sldMkLst>
      </pc:sldChg>
      <pc:sldChg chg="new del">
        <pc:chgData name="Dinh Nguyen" userId="75ea2f2f01fb72ed" providerId="LiveId" clId="{47AE8DF5-508C-C841-884F-395D239CBCAF}" dt="2023-05-24T02:31:37.248" v="94" actId="2696"/>
        <pc:sldMkLst>
          <pc:docMk/>
          <pc:sldMk cId="323138775" sldId="300"/>
        </pc:sldMkLst>
      </pc:sldChg>
      <pc:sldChg chg="new del">
        <pc:chgData name="Dinh Nguyen" userId="75ea2f2f01fb72ed" providerId="LiveId" clId="{47AE8DF5-508C-C841-884F-395D239CBCAF}" dt="2023-05-24T02:31:42.618" v="96" actId="2696"/>
        <pc:sldMkLst>
          <pc:docMk/>
          <pc:sldMk cId="1288894286" sldId="300"/>
        </pc:sldMkLst>
      </pc:sldChg>
      <pc:sldChg chg="addSp delSp modSp add mod">
        <pc:chgData name="Dinh Nguyen" userId="75ea2f2f01fb72ed" providerId="LiveId" clId="{47AE8DF5-508C-C841-884F-395D239CBCAF}" dt="2023-05-24T02:48:55.653" v="466" actId="12"/>
        <pc:sldMkLst>
          <pc:docMk/>
          <pc:sldMk cId="1390375954" sldId="300"/>
        </pc:sldMkLst>
        <pc:spChg chg="add mod">
          <ac:chgData name="Dinh Nguyen" userId="75ea2f2f01fb72ed" providerId="LiveId" clId="{47AE8DF5-508C-C841-884F-395D239CBCAF}" dt="2023-05-24T02:48:52.351" v="465" actId="12"/>
          <ac:spMkLst>
            <pc:docMk/>
            <pc:sldMk cId="1390375954" sldId="300"/>
            <ac:spMk id="3" creationId="{F868FD60-20F0-82F2-FF88-F9E8A0A161D5}"/>
          </ac:spMkLst>
        </pc:spChg>
        <pc:spChg chg="add mod">
          <ac:chgData name="Dinh Nguyen" userId="75ea2f2f01fb72ed" providerId="LiveId" clId="{47AE8DF5-508C-C841-884F-395D239CBCAF}" dt="2023-05-24T02:48:55.653" v="466" actId="12"/>
          <ac:spMkLst>
            <pc:docMk/>
            <pc:sldMk cId="1390375954" sldId="300"/>
            <ac:spMk id="4" creationId="{0B38A872-FC04-A088-8E92-B7FA66F2BE32}"/>
          </ac:spMkLst>
        </pc:spChg>
        <pc:spChg chg="add mod">
          <ac:chgData name="Dinh Nguyen" userId="75ea2f2f01fb72ed" providerId="LiveId" clId="{47AE8DF5-508C-C841-884F-395D239CBCAF}" dt="2023-05-24T02:48:49.138" v="464" actId="12"/>
          <ac:spMkLst>
            <pc:docMk/>
            <pc:sldMk cId="1390375954" sldId="300"/>
            <ac:spMk id="5" creationId="{5C02507C-2DA0-C163-9EEA-6E1F9A9F4A29}"/>
          </ac:spMkLst>
        </pc:spChg>
        <pc:spChg chg="mod">
          <ac:chgData name="Dinh Nguyen" userId="75ea2f2f01fb72ed" providerId="LiveId" clId="{47AE8DF5-508C-C841-884F-395D239CBCAF}" dt="2023-05-24T02:38:56.477" v="155" actId="27636"/>
          <ac:spMkLst>
            <pc:docMk/>
            <pc:sldMk cId="1390375954" sldId="300"/>
            <ac:spMk id="140" creationId="{00000000-0000-0000-0000-000000000000}"/>
          </ac:spMkLst>
        </pc:spChg>
        <pc:picChg chg="del">
          <ac:chgData name="Dinh Nguyen" userId="75ea2f2f01fb72ed" providerId="LiveId" clId="{47AE8DF5-508C-C841-884F-395D239CBCAF}" dt="2023-05-24T02:38:39.974" v="149" actId="478"/>
          <ac:picMkLst>
            <pc:docMk/>
            <pc:sldMk cId="1390375954" sldId="300"/>
            <ac:picMk id="2" creationId="{78A506EB-CA5F-7232-7FA2-D1CC1A585016}"/>
          </ac:picMkLst>
        </pc:picChg>
        <pc:picChg chg="add del mod">
          <ac:chgData name="Dinh Nguyen" userId="75ea2f2f01fb72ed" providerId="LiveId" clId="{47AE8DF5-508C-C841-884F-395D239CBCAF}" dt="2023-05-24T02:42:19.754" v="317" actId="478"/>
          <ac:picMkLst>
            <pc:docMk/>
            <pc:sldMk cId="1390375954" sldId="300"/>
            <ac:picMk id="3074" creationId="{A2992725-1A01-EBCA-05D3-25B79FA627ED}"/>
          </ac:picMkLst>
        </pc:picChg>
        <pc:picChg chg="add mod">
          <ac:chgData name="Dinh Nguyen" userId="75ea2f2f01fb72ed" providerId="LiveId" clId="{47AE8DF5-508C-C841-884F-395D239CBCAF}" dt="2023-05-24T02:43:21.730" v="326" actId="1076"/>
          <ac:picMkLst>
            <pc:docMk/>
            <pc:sldMk cId="1390375954" sldId="300"/>
            <ac:picMk id="3076" creationId="{59B74513-6952-04D9-4C5B-7B1C733886BC}"/>
          </ac:picMkLst>
        </pc:picChg>
        <pc:picChg chg="add mod">
          <ac:chgData name="Dinh Nguyen" userId="75ea2f2f01fb72ed" providerId="LiveId" clId="{47AE8DF5-508C-C841-884F-395D239CBCAF}" dt="2023-05-24T02:43:29.782" v="328" actId="1076"/>
          <ac:picMkLst>
            <pc:docMk/>
            <pc:sldMk cId="1390375954" sldId="300"/>
            <ac:picMk id="3078" creationId="{91425B96-E9B5-9818-8B2D-F881B1991D4A}"/>
          </ac:picMkLst>
        </pc:picChg>
        <pc:picChg chg="add mod">
          <ac:chgData name="Dinh Nguyen" userId="75ea2f2f01fb72ed" providerId="LiveId" clId="{47AE8DF5-508C-C841-884F-395D239CBCAF}" dt="2023-05-24T02:42:29.463" v="321" actId="14100"/>
          <ac:picMkLst>
            <pc:docMk/>
            <pc:sldMk cId="1390375954" sldId="300"/>
            <ac:picMk id="3080" creationId="{A41B50CC-555D-05B2-D91E-159BA5859B56}"/>
          </ac:picMkLst>
        </pc:picChg>
      </pc:sldChg>
      <pc:sldChg chg="del">
        <pc:chgData name="Dinh Nguyen" userId="75ea2f2f01fb72ed" providerId="LiveId" clId="{47AE8DF5-508C-C841-884F-395D239CBCAF}" dt="2023-05-24T00:09:24.960" v="58" actId="2696"/>
        <pc:sldMkLst>
          <pc:docMk/>
          <pc:sldMk cId="2206830605" sldId="300"/>
        </pc:sldMkLst>
      </pc:sldChg>
      <pc:sldChg chg="addSp delSp modSp add mod">
        <pc:chgData name="Dinh Nguyen" userId="75ea2f2f01fb72ed" providerId="LiveId" clId="{47AE8DF5-508C-C841-884F-395D239CBCAF}" dt="2023-05-24T02:49:18.497" v="472" actId="1076"/>
        <pc:sldMkLst>
          <pc:docMk/>
          <pc:sldMk cId="2801309493" sldId="301"/>
        </pc:sldMkLst>
        <pc:spChg chg="add mod">
          <ac:chgData name="Dinh Nguyen" userId="75ea2f2f01fb72ed" providerId="LiveId" clId="{47AE8DF5-508C-C841-884F-395D239CBCAF}" dt="2023-05-24T02:49:06.734" v="469" actId="12"/>
          <ac:spMkLst>
            <pc:docMk/>
            <pc:sldMk cId="2801309493" sldId="301"/>
            <ac:spMk id="2" creationId="{A538AAA7-1071-5E20-06F3-9EA03CA32604}"/>
          </ac:spMkLst>
        </pc:spChg>
        <pc:spChg chg="del">
          <ac:chgData name="Dinh Nguyen" userId="75ea2f2f01fb72ed" providerId="LiveId" clId="{47AE8DF5-508C-C841-884F-395D239CBCAF}" dt="2023-05-24T02:44:36.147" v="399" actId="478"/>
          <ac:spMkLst>
            <pc:docMk/>
            <pc:sldMk cId="2801309493" sldId="301"/>
            <ac:spMk id="3" creationId="{F868FD60-20F0-82F2-FF88-F9E8A0A161D5}"/>
          </ac:spMkLst>
        </pc:spChg>
        <pc:spChg chg="mod">
          <ac:chgData name="Dinh Nguyen" userId="75ea2f2f01fb72ed" providerId="LiveId" clId="{47AE8DF5-508C-C841-884F-395D239CBCAF}" dt="2023-05-24T02:49:18.497" v="472" actId="1076"/>
          <ac:spMkLst>
            <pc:docMk/>
            <pc:sldMk cId="2801309493" sldId="301"/>
            <ac:spMk id="4" creationId="{0B38A872-FC04-A088-8E92-B7FA66F2BE32}"/>
          </ac:spMkLst>
        </pc:spChg>
        <pc:spChg chg="mod">
          <ac:chgData name="Dinh Nguyen" userId="75ea2f2f01fb72ed" providerId="LiveId" clId="{47AE8DF5-508C-C841-884F-395D239CBCAF}" dt="2023-05-24T02:49:00.034" v="467" actId="12"/>
          <ac:spMkLst>
            <pc:docMk/>
            <pc:sldMk cId="2801309493" sldId="301"/>
            <ac:spMk id="5" creationId="{5C02507C-2DA0-C163-9EEA-6E1F9A9F4A29}"/>
          </ac:spMkLst>
        </pc:spChg>
        <pc:picChg chg="del">
          <ac:chgData name="Dinh Nguyen" userId="75ea2f2f01fb72ed" providerId="LiveId" clId="{47AE8DF5-508C-C841-884F-395D239CBCAF}" dt="2023-05-24T02:43:49.649" v="330" actId="478"/>
          <ac:picMkLst>
            <pc:docMk/>
            <pc:sldMk cId="2801309493" sldId="301"/>
            <ac:picMk id="3076" creationId="{59B74513-6952-04D9-4C5B-7B1C733886BC}"/>
          </ac:picMkLst>
        </pc:picChg>
        <pc:picChg chg="del">
          <ac:chgData name="Dinh Nguyen" userId="75ea2f2f01fb72ed" providerId="LiveId" clId="{47AE8DF5-508C-C841-884F-395D239CBCAF}" dt="2023-05-24T02:43:49.649" v="330" actId="478"/>
          <ac:picMkLst>
            <pc:docMk/>
            <pc:sldMk cId="2801309493" sldId="301"/>
            <ac:picMk id="3078" creationId="{91425B96-E9B5-9818-8B2D-F881B1991D4A}"/>
          </ac:picMkLst>
        </pc:picChg>
        <pc:picChg chg="del">
          <ac:chgData name="Dinh Nguyen" userId="75ea2f2f01fb72ed" providerId="LiveId" clId="{47AE8DF5-508C-C841-884F-395D239CBCAF}" dt="2023-05-24T02:43:49.649" v="330" actId="478"/>
          <ac:picMkLst>
            <pc:docMk/>
            <pc:sldMk cId="2801309493" sldId="301"/>
            <ac:picMk id="3080" creationId="{A41B50CC-555D-05B2-D91E-159BA5859B56}"/>
          </ac:picMkLst>
        </pc:picChg>
        <pc:picChg chg="add mod">
          <ac:chgData name="Dinh Nguyen" userId="75ea2f2f01fb72ed" providerId="LiveId" clId="{47AE8DF5-508C-C841-884F-395D239CBCAF}" dt="2023-05-24T02:48:41.534" v="463" actId="1076"/>
          <ac:picMkLst>
            <pc:docMk/>
            <pc:sldMk cId="2801309493" sldId="301"/>
            <ac:picMk id="5122" creationId="{6774EBB3-36A2-7326-5C53-1C92AE73203E}"/>
          </ac:picMkLst>
        </pc:picChg>
        <pc:picChg chg="add mod">
          <ac:chgData name="Dinh Nguyen" userId="75ea2f2f01fb72ed" providerId="LiveId" clId="{47AE8DF5-508C-C841-884F-395D239CBCAF}" dt="2023-05-24T02:49:18.497" v="472" actId="1076"/>
          <ac:picMkLst>
            <pc:docMk/>
            <pc:sldMk cId="2801309493" sldId="301"/>
            <ac:picMk id="5124" creationId="{64F1F4F2-F26C-A308-A4DE-8564C64143C3}"/>
          </ac:picMkLst>
        </pc:picChg>
        <pc:picChg chg="add mod">
          <ac:chgData name="Dinh Nguyen" userId="75ea2f2f01fb72ed" providerId="LiveId" clId="{47AE8DF5-508C-C841-884F-395D239CBCAF}" dt="2023-05-24T02:48:41.534" v="463" actId="1076"/>
          <ac:picMkLst>
            <pc:docMk/>
            <pc:sldMk cId="2801309493" sldId="301"/>
            <ac:picMk id="5126" creationId="{E3385EEC-D237-6223-15A5-3B26112D1830}"/>
          </ac:picMkLst>
        </pc:picChg>
      </pc:sldChg>
      <pc:sldChg chg="del">
        <pc:chgData name="Dinh Nguyen" userId="75ea2f2f01fb72ed" providerId="LiveId" clId="{47AE8DF5-508C-C841-884F-395D239CBCAF}" dt="2023-05-24T00:09:24.956" v="54" actId="2696"/>
        <pc:sldMkLst>
          <pc:docMk/>
          <pc:sldMk cId="3207268092" sldId="301"/>
        </pc:sldMkLst>
      </pc:sldChg>
      <pc:sldChg chg="del">
        <pc:chgData name="Dinh Nguyen" userId="75ea2f2f01fb72ed" providerId="LiveId" clId="{47AE8DF5-508C-C841-884F-395D239CBCAF}" dt="2023-05-24T00:09:24.955" v="53" actId="2696"/>
        <pc:sldMkLst>
          <pc:docMk/>
          <pc:sldMk cId="793974552" sldId="302"/>
        </pc:sldMkLst>
      </pc:sldChg>
      <pc:sldChg chg="addSp delSp modSp add mod">
        <pc:chgData name="Dinh Nguyen" userId="75ea2f2f01fb72ed" providerId="LiveId" clId="{47AE8DF5-508C-C841-884F-395D239CBCAF}" dt="2023-05-25T11:09:44.496" v="1028" actId="120"/>
        <pc:sldMkLst>
          <pc:docMk/>
          <pc:sldMk cId="2841960913" sldId="302"/>
        </pc:sldMkLst>
        <pc:spChg chg="del">
          <ac:chgData name="Dinh Nguyen" userId="75ea2f2f01fb72ed" providerId="LiveId" clId="{47AE8DF5-508C-C841-884F-395D239CBCAF}" dt="2023-05-25T10:51:05.418" v="474" actId="478"/>
          <ac:spMkLst>
            <pc:docMk/>
            <pc:sldMk cId="2841960913" sldId="302"/>
            <ac:spMk id="2" creationId="{A538AAA7-1071-5E20-06F3-9EA03CA32604}"/>
          </ac:spMkLst>
        </pc:spChg>
        <pc:spChg chg="del">
          <ac:chgData name="Dinh Nguyen" userId="75ea2f2f01fb72ed" providerId="LiveId" clId="{47AE8DF5-508C-C841-884F-395D239CBCAF}" dt="2023-05-25T10:51:05.418" v="474" actId="478"/>
          <ac:spMkLst>
            <pc:docMk/>
            <pc:sldMk cId="2841960913" sldId="302"/>
            <ac:spMk id="4" creationId="{0B38A872-FC04-A088-8E92-B7FA66F2BE32}"/>
          </ac:spMkLst>
        </pc:spChg>
        <pc:spChg chg="del">
          <ac:chgData name="Dinh Nguyen" userId="75ea2f2f01fb72ed" providerId="LiveId" clId="{47AE8DF5-508C-C841-884F-395D239CBCAF}" dt="2023-05-25T10:51:05.418" v="474" actId="478"/>
          <ac:spMkLst>
            <pc:docMk/>
            <pc:sldMk cId="2841960913" sldId="302"/>
            <ac:spMk id="5" creationId="{5C02507C-2DA0-C163-9EEA-6E1F9A9F4A29}"/>
          </ac:spMkLst>
        </pc:spChg>
        <pc:spChg chg="mod">
          <ac:chgData name="Dinh Nguyen" userId="75ea2f2f01fb72ed" providerId="LiveId" clId="{47AE8DF5-508C-C841-884F-395D239CBCAF}" dt="2023-05-25T10:51:12.632" v="505" actId="20577"/>
          <ac:spMkLst>
            <pc:docMk/>
            <pc:sldMk cId="2841960913" sldId="302"/>
            <ac:spMk id="139" creationId="{00000000-0000-0000-0000-000000000000}"/>
          </ac:spMkLst>
        </pc:spChg>
        <pc:spChg chg="mod">
          <ac:chgData name="Dinh Nguyen" userId="75ea2f2f01fb72ed" providerId="LiveId" clId="{47AE8DF5-508C-C841-884F-395D239CBCAF}" dt="2023-05-25T11:09:44.496" v="1028" actId="120"/>
          <ac:spMkLst>
            <pc:docMk/>
            <pc:sldMk cId="2841960913" sldId="302"/>
            <ac:spMk id="140" creationId="{00000000-0000-0000-0000-000000000000}"/>
          </ac:spMkLst>
        </pc:spChg>
        <pc:picChg chg="del">
          <ac:chgData name="Dinh Nguyen" userId="75ea2f2f01fb72ed" providerId="LiveId" clId="{47AE8DF5-508C-C841-884F-395D239CBCAF}" dt="2023-05-25T10:51:05.418" v="474" actId="478"/>
          <ac:picMkLst>
            <pc:docMk/>
            <pc:sldMk cId="2841960913" sldId="302"/>
            <ac:picMk id="5122" creationId="{6774EBB3-36A2-7326-5C53-1C92AE73203E}"/>
          </ac:picMkLst>
        </pc:picChg>
        <pc:picChg chg="del">
          <ac:chgData name="Dinh Nguyen" userId="75ea2f2f01fb72ed" providerId="LiveId" clId="{47AE8DF5-508C-C841-884F-395D239CBCAF}" dt="2023-05-25T10:51:05.418" v="474" actId="478"/>
          <ac:picMkLst>
            <pc:docMk/>
            <pc:sldMk cId="2841960913" sldId="302"/>
            <ac:picMk id="5124" creationId="{64F1F4F2-F26C-A308-A4DE-8564C64143C3}"/>
          </ac:picMkLst>
        </pc:picChg>
        <pc:picChg chg="del">
          <ac:chgData name="Dinh Nguyen" userId="75ea2f2f01fb72ed" providerId="LiveId" clId="{47AE8DF5-508C-C841-884F-395D239CBCAF}" dt="2023-05-25T10:51:05.418" v="474" actId="478"/>
          <ac:picMkLst>
            <pc:docMk/>
            <pc:sldMk cId="2841960913" sldId="302"/>
            <ac:picMk id="5126" creationId="{E3385EEC-D237-6223-15A5-3B26112D1830}"/>
          </ac:picMkLst>
        </pc:picChg>
        <pc:picChg chg="add mod">
          <ac:chgData name="Dinh Nguyen" userId="75ea2f2f01fb72ed" providerId="LiveId" clId="{47AE8DF5-508C-C841-884F-395D239CBCAF}" dt="2023-05-25T10:57:58.330" v="511" actId="1076"/>
          <ac:picMkLst>
            <pc:docMk/>
            <pc:sldMk cId="2841960913" sldId="302"/>
            <ac:picMk id="7170" creationId="{67D2DB6B-617A-3E58-7EE7-532EBD97E627}"/>
          </ac:picMkLst>
        </pc:picChg>
      </pc:sldChg>
      <pc:sldChg chg="del">
        <pc:chgData name="Dinh Nguyen" userId="75ea2f2f01fb72ed" providerId="LiveId" clId="{47AE8DF5-508C-C841-884F-395D239CBCAF}" dt="2023-05-24T00:09:24.975" v="62" actId="2696"/>
        <pc:sldMkLst>
          <pc:docMk/>
          <pc:sldMk cId="212377905" sldId="303"/>
        </pc:sldMkLst>
      </pc:sldChg>
      <pc:sldChg chg="modSp add mod">
        <pc:chgData name="Dinh Nguyen" userId="75ea2f2f01fb72ed" providerId="LiveId" clId="{47AE8DF5-508C-C841-884F-395D239CBCAF}" dt="2023-05-25T11:10:05.359" v="1032" actId="14100"/>
        <pc:sldMkLst>
          <pc:docMk/>
          <pc:sldMk cId="1291791553" sldId="303"/>
        </pc:sldMkLst>
        <pc:spChg chg="mod">
          <ac:chgData name="Dinh Nguyen" userId="75ea2f2f01fb72ed" providerId="LiveId" clId="{47AE8DF5-508C-C841-884F-395D239CBCAF}" dt="2023-05-25T11:10:05.359" v="1032" actId="14100"/>
          <ac:spMkLst>
            <pc:docMk/>
            <pc:sldMk cId="1291791553" sldId="303"/>
            <ac:spMk id="140" creationId="{00000000-0000-0000-0000-000000000000}"/>
          </ac:spMkLst>
        </pc:spChg>
      </pc:sldChg>
      <pc:sldChg chg="addSp delSp modSp add mod">
        <pc:chgData name="Dinh Nguyen" userId="75ea2f2f01fb72ed" providerId="LiveId" clId="{47AE8DF5-508C-C841-884F-395D239CBCAF}" dt="2023-05-25T16:15:12.361" v="1245" actId="20577"/>
        <pc:sldMkLst>
          <pc:docMk/>
          <pc:sldMk cId="2162500951" sldId="304"/>
        </pc:sldMkLst>
        <pc:spChg chg="mod">
          <ac:chgData name="Dinh Nguyen" userId="75ea2f2f01fb72ed" providerId="LiveId" clId="{47AE8DF5-508C-C841-884F-395D239CBCAF}" dt="2023-05-25T16:05:34.530" v="1103" actId="20577"/>
          <ac:spMkLst>
            <pc:docMk/>
            <pc:sldMk cId="2162500951" sldId="304"/>
            <ac:spMk id="139" creationId="{00000000-0000-0000-0000-000000000000}"/>
          </ac:spMkLst>
        </pc:spChg>
        <pc:spChg chg="mod">
          <ac:chgData name="Dinh Nguyen" userId="75ea2f2f01fb72ed" providerId="LiveId" clId="{47AE8DF5-508C-C841-884F-395D239CBCAF}" dt="2023-05-25T16:15:12.361" v="1245" actId="20577"/>
          <ac:spMkLst>
            <pc:docMk/>
            <pc:sldMk cId="2162500951" sldId="304"/>
            <ac:spMk id="140" creationId="{00000000-0000-0000-0000-000000000000}"/>
          </ac:spMkLst>
        </pc:spChg>
        <pc:picChg chg="del">
          <ac:chgData name="Dinh Nguyen" userId="75ea2f2f01fb72ed" providerId="LiveId" clId="{47AE8DF5-508C-C841-884F-395D239CBCAF}" dt="2023-05-25T15:59:18.771" v="1034" actId="478"/>
          <ac:picMkLst>
            <pc:docMk/>
            <pc:sldMk cId="2162500951" sldId="304"/>
            <ac:picMk id="7170" creationId="{67D2DB6B-617A-3E58-7EE7-532EBD97E627}"/>
          </ac:picMkLst>
        </pc:picChg>
        <pc:picChg chg="add mod">
          <ac:chgData name="Dinh Nguyen" userId="75ea2f2f01fb72ed" providerId="LiveId" clId="{47AE8DF5-508C-C841-884F-395D239CBCAF}" dt="2023-05-25T16:06:03.390" v="1109" actId="1076"/>
          <ac:picMkLst>
            <pc:docMk/>
            <pc:sldMk cId="2162500951" sldId="304"/>
            <ac:picMk id="9218" creationId="{0D1784DF-63DF-60B8-7D56-E355ACA46EE9}"/>
          </ac:picMkLst>
        </pc:picChg>
      </pc:sldChg>
      <pc:sldChg chg="del">
        <pc:chgData name="Dinh Nguyen" userId="75ea2f2f01fb72ed" providerId="LiveId" clId="{47AE8DF5-508C-C841-884F-395D239CBCAF}" dt="2023-05-24T00:09:24.958" v="57" actId="2696"/>
        <pc:sldMkLst>
          <pc:docMk/>
          <pc:sldMk cId="2363150577" sldId="304"/>
        </pc:sldMkLst>
      </pc:sldChg>
      <pc:sldChg chg="modSp add mod">
        <pc:chgData name="Dinh Nguyen" userId="75ea2f2f01fb72ed" providerId="LiveId" clId="{47AE8DF5-508C-C841-884F-395D239CBCAF}" dt="2023-05-25T16:14:39.193" v="1241" actId="14100"/>
        <pc:sldMkLst>
          <pc:docMk/>
          <pc:sldMk cId="2617220425" sldId="305"/>
        </pc:sldMkLst>
        <pc:spChg chg="mod">
          <ac:chgData name="Dinh Nguyen" userId="75ea2f2f01fb72ed" providerId="LiveId" clId="{47AE8DF5-508C-C841-884F-395D239CBCAF}" dt="2023-05-25T16:14:39.193" v="1241" actId="14100"/>
          <ac:spMkLst>
            <pc:docMk/>
            <pc:sldMk cId="2617220425" sldId="305"/>
            <ac:spMk id="140" creationId="{00000000-0000-0000-0000-000000000000}"/>
          </ac:spMkLst>
        </pc:spChg>
      </pc:sldChg>
      <pc:sldChg chg="del">
        <pc:chgData name="Dinh Nguyen" userId="75ea2f2f01fb72ed" providerId="LiveId" clId="{47AE8DF5-508C-C841-884F-395D239CBCAF}" dt="2023-05-24T00:09:24.971" v="61" actId="2696"/>
        <pc:sldMkLst>
          <pc:docMk/>
          <pc:sldMk cId="3333655985" sldId="305"/>
        </pc:sldMkLst>
      </pc:sldChg>
      <pc:sldChg chg="del">
        <pc:chgData name="Dinh Nguyen" userId="75ea2f2f01fb72ed" providerId="LiveId" clId="{47AE8DF5-508C-C841-884F-395D239CBCAF}" dt="2023-05-24T00:09:24.969" v="60" actId="2696"/>
        <pc:sldMkLst>
          <pc:docMk/>
          <pc:sldMk cId="2448846450" sldId="306"/>
        </pc:sldMkLst>
      </pc:sldChg>
      <pc:sldChg chg="addSp delSp modSp add mod">
        <pc:chgData name="Dinh Nguyen" userId="75ea2f2f01fb72ed" providerId="LiveId" clId="{47AE8DF5-508C-C841-884F-395D239CBCAF}" dt="2023-05-25T16:24:59.736" v="1351" actId="1076"/>
        <pc:sldMkLst>
          <pc:docMk/>
          <pc:sldMk cId="3041298457" sldId="306"/>
        </pc:sldMkLst>
        <pc:spChg chg="add del mod">
          <ac:chgData name="Dinh Nguyen" userId="75ea2f2f01fb72ed" providerId="LiveId" clId="{47AE8DF5-508C-C841-884F-395D239CBCAF}" dt="2023-05-25T16:16:05.997" v="1262" actId="478"/>
          <ac:spMkLst>
            <pc:docMk/>
            <pc:sldMk cId="3041298457" sldId="306"/>
            <ac:spMk id="2" creationId="{33EC1633-A599-4B2E-8102-F79C3325BAAB}"/>
          </ac:spMkLst>
        </pc:spChg>
        <pc:spChg chg="add mod">
          <ac:chgData name="Dinh Nguyen" userId="75ea2f2f01fb72ed" providerId="LiveId" clId="{47AE8DF5-508C-C841-884F-395D239CBCAF}" dt="2023-05-25T16:24:59.736" v="1351" actId="1076"/>
          <ac:spMkLst>
            <pc:docMk/>
            <pc:sldMk cId="3041298457" sldId="306"/>
            <ac:spMk id="3" creationId="{336F1CE3-0EEF-86F0-3D63-6673493C5A12}"/>
          </ac:spMkLst>
        </pc:spChg>
        <pc:spChg chg="mod">
          <ac:chgData name="Dinh Nguyen" userId="75ea2f2f01fb72ed" providerId="LiveId" clId="{47AE8DF5-508C-C841-884F-395D239CBCAF}" dt="2023-05-25T16:20:46.258" v="1283"/>
          <ac:spMkLst>
            <pc:docMk/>
            <pc:sldMk cId="3041298457" sldId="306"/>
            <ac:spMk id="139" creationId="{00000000-0000-0000-0000-000000000000}"/>
          </ac:spMkLst>
        </pc:spChg>
        <pc:spChg chg="del">
          <ac:chgData name="Dinh Nguyen" userId="75ea2f2f01fb72ed" providerId="LiveId" clId="{47AE8DF5-508C-C841-884F-395D239CBCAF}" dt="2023-05-25T16:16:03.437" v="1261" actId="478"/>
          <ac:spMkLst>
            <pc:docMk/>
            <pc:sldMk cId="3041298457" sldId="306"/>
            <ac:spMk id="140" creationId="{00000000-0000-0000-0000-000000000000}"/>
          </ac:spMkLst>
        </pc:spChg>
        <pc:picChg chg="del">
          <ac:chgData name="Dinh Nguyen" userId="75ea2f2f01fb72ed" providerId="LiveId" clId="{47AE8DF5-508C-C841-884F-395D239CBCAF}" dt="2023-05-25T16:16:03.437" v="1261" actId="478"/>
          <ac:picMkLst>
            <pc:docMk/>
            <pc:sldMk cId="3041298457" sldId="306"/>
            <ac:picMk id="9218" creationId="{0D1784DF-63DF-60B8-7D56-E355ACA46EE9}"/>
          </ac:picMkLst>
        </pc:picChg>
      </pc:sldChg>
      <pc:sldChg chg="del">
        <pc:chgData name="Dinh Nguyen" userId="75ea2f2f01fb72ed" providerId="LiveId" clId="{47AE8DF5-508C-C841-884F-395D239CBCAF}" dt="2023-05-24T00:09:24.957" v="55" actId="2696"/>
        <pc:sldMkLst>
          <pc:docMk/>
          <pc:sldMk cId="1690608975" sldId="307"/>
        </pc:sldMkLst>
      </pc:sldChg>
      <pc:sldChg chg="addSp delSp modSp add mod">
        <pc:chgData name="Dinh Nguyen" userId="75ea2f2f01fb72ed" providerId="LiveId" clId="{47AE8DF5-508C-C841-884F-395D239CBCAF}" dt="2023-05-25T16:24:49.907" v="1350" actId="123"/>
        <pc:sldMkLst>
          <pc:docMk/>
          <pc:sldMk cId="3415524809" sldId="307"/>
        </pc:sldMkLst>
        <pc:spChg chg="del">
          <ac:chgData name="Dinh Nguyen" userId="75ea2f2f01fb72ed" providerId="LiveId" clId="{47AE8DF5-508C-C841-884F-395D239CBCAF}" dt="2023-05-25T16:23:19.641" v="1316" actId="478"/>
          <ac:spMkLst>
            <pc:docMk/>
            <pc:sldMk cId="3415524809" sldId="307"/>
            <ac:spMk id="3" creationId="{336F1CE3-0EEF-86F0-3D63-6673493C5A12}"/>
          </ac:spMkLst>
        </pc:spChg>
        <pc:spChg chg="add del mod">
          <ac:chgData name="Dinh Nguyen" userId="75ea2f2f01fb72ed" providerId="LiveId" clId="{47AE8DF5-508C-C841-884F-395D239CBCAF}" dt="2023-05-25T16:23:21.224" v="1317" actId="478"/>
          <ac:spMkLst>
            <pc:docMk/>
            <pc:sldMk cId="3415524809" sldId="307"/>
            <ac:spMk id="4" creationId="{10904B10-4D0A-2618-15F4-51E846BF3697}"/>
          </ac:spMkLst>
        </pc:spChg>
        <pc:spChg chg="add del mod">
          <ac:chgData name="Dinh Nguyen" userId="75ea2f2f01fb72ed" providerId="LiveId" clId="{47AE8DF5-508C-C841-884F-395D239CBCAF}" dt="2023-05-25T16:23:57.990" v="1327" actId="478"/>
          <ac:spMkLst>
            <pc:docMk/>
            <pc:sldMk cId="3415524809" sldId="307"/>
            <ac:spMk id="6" creationId="{C79D891E-C258-3EB9-2B88-6F5015C41C45}"/>
          </ac:spMkLst>
        </pc:spChg>
        <pc:spChg chg="add mod">
          <ac:chgData name="Dinh Nguyen" userId="75ea2f2f01fb72ed" providerId="LiveId" clId="{47AE8DF5-508C-C841-884F-395D239CBCAF}" dt="2023-05-25T16:24:49.907" v="1350" actId="123"/>
          <ac:spMkLst>
            <pc:docMk/>
            <pc:sldMk cId="3415524809" sldId="307"/>
            <ac:spMk id="7" creationId="{C2F035AD-16BE-BA0B-2E00-73CAA38C4B46}"/>
          </ac:spMkLst>
        </pc:spChg>
        <pc:picChg chg="add mod">
          <ac:chgData name="Dinh Nguyen" userId="75ea2f2f01fb72ed" providerId="LiveId" clId="{47AE8DF5-508C-C841-884F-395D239CBCAF}" dt="2023-05-25T16:23:29.600" v="1320" actId="1076"/>
          <ac:picMkLst>
            <pc:docMk/>
            <pc:sldMk cId="3415524809" sldId="307"/>
            <ac:picMk id="11266" creationId="{CF75F2A0-25E0-AFAC-9213-1D0B33A748F1}"/>
          </ac:picMkLst>
        </pc:picChg>
      </pc:sldChg>
      <pc:sldChg chg="modSp add mod ord">
        <pc:chgData name="Dinh Nguyen" userId="75ea2f2f01fb72ed" providerId="LiveId" clId="{47AE8DF5-508C-C841-884F-395D239CBCAF}" dt="2023-05-25T16:37:55.935" v="1452" actId="20577"/>
        <pc:sldMkLst>
          <pc:docMk/>
          <pc:sldMk cId="1184641562" sldId="308"/>
        </pc:sldMkLst>
        <pc:spChg chg="mod">
          <ac:chgData name="Dinh Nguyen" userId="75ea2f2f01fb72ed" providerId="LiveId" clId="{47AE8DF5-508C-C841-884F-395D239CBCAF}" dt="2023-05-25T16:37:55.935" v="1452" actId="20577"/>
          <ac:spMkLst>
            <pc:docMk/>
            <pc:sldMk cId="1184641562" sldId="308"/>
            <ac:spMk id="3" creationId="{336F1CE3-0EEF-86F0-3D63-6673493C5A12}"/>
          </ac:spMkLst>
        </pc:spChg>
      </pc:sldChg>
      <pc:sldChg chg="del">
        <pc:chgData name="Dinh Nguyen" userId="75ea2f2f01fb72ed" providerId="LiveId" clId="{47AE8DF5-508C-C841-884F-395D239CBCAF}" dt="2023-05-24T00:09:24.958" v="56" actId="2696"/>
        <pc:sldMkLst>
          <pc:docMk/>
          <pc:sldMk cId="3121201701" sldId="308"/>
        </pc:sldMkLst>
      </pc:sldChg>
      <pc:sldChg chg="addSp delSp modSp add mod">
        <pc:chgData name="Dinh Nguyen" userId="75ea2f2f01fb72ed" providerId="LiveId" clId="{47AE8DF5-508C-C841-884F-395D239CBCAF}" dt="2023-05-25T17:42:19.812" v="1729" actId="1076"/>
        <pc:sldMkLst>
          <pc:docMk/>
          <pc:sldMk cId="3797691380" sldId="309"/>
        </pc:sldMkLst>
        <pc:spChg chg="mod">
          <ac:chgData name="Dinh Nguyen" userId="75ea2f2f01fb72ed" providerId="LiveId" clId="{47AE8DF5-508C-C841-884F-395D239CBCAF}" dt="2023-05-25T17:42:19.812" v="1729" actId="1076"/>
          <ac:spMkLst>
            <pc:docMk/>
            <pc:sldMk cId="3797691380" sldId="309"/>
            <ac:spMk id="3" creationId="{336F1CE3-0EEF-86F0-3D63-6673493C5A12}"/>
          </ac:spMkLst>
        </pc:spChg>
        <pc:spChg chg="mod">
          <ac:chgData name="Dinh Nguyen" userId="75ea2f2f01fb72ed" providerId="LiveId" clId="{47AE8DF5-508C-C841-884F-395D239CBCAF}" dt="2023-05-25T16:39:03.755" v="1470" actId="20577"/>
          <ac:spMkLst>
            <pc:docMk/>
            <pc:sldMk cId="3797691380" sldId="309"/>
            <ac:spMk id="139" creationId="{00000000-0000-0000-0000-000000000000}"/>
          </ac:spMkLst>
        </pc:spChg>
        <pc:picChg chg="add del mod">
          <ac:chgData name="Dinh Nguyen" userId="75ea2f2f01fb72ed" providerId="LiveId" clId="{47AE8DF5-508C-C841-884F-395D239CBCAF}" dt="2023-05-25T17:26:10.818" v="1707" actId="478"/>
          <ac:picMkLst>
            <pc:docMk/>
            <pc:sldMk cId="3797691380" sldId="309"/>
            <ac:picMk id="4" creationId="{3F2D9214-DBB6-8B0C-D390-F1E95BC10777}"/>
          </ac:picMkLst>
        </pc:picChg>
        <pc:picChg chg="add del mod">
          <ac:chgData name="Dinh Nguyen" userId="75ea2f2f01fb72ed" providerId="LiveId" clId="{47AE8DF5-508C-C841-884F-395D239CBCAF}" dt="2023-05-25T17:07:16.158" v="1667" actId="478"/>
          <ac:picMkLst>
            <pc:docMk/>
            <pc:sldMk cId="3797691380" sldId="309"/>
            <ac:picMk id="6" creationId="{BFE5AC15-E559-2A51-0EB4-2CC0E409001D}"/>
          </ac:picMkLst>
        </pc:picChg>
        <pc:picChg chg="add del mod">
          <ac:chgData name="Dinh Nguyen" userId="75ea2f2f01fb72ed" providerId="LiveId" clId="{47AE8DF5-508C-C841-884F-395D239CBCAF}" dt="2023-05-25T17:26:10.818" v="1707" actId="478"/>
          <ac:picMkLst>
            <pc:docMk/>
            <pc:sldMk cId="3797691380" sldId="309"/>
            <ac:picMk id="8" creationId="{B53B31AF-B412-AD86-C6B5-D958FD28AB97}"/>
          </ac:picMkLst>
        </pc:picChg>
        <pc:picChg chg="add mod">
          <ac:chgData name="Dinh Nguyen" userId="75ea2f2f01fb72ed" providerId="LiveId" clId="{47AE8DF5-508C-C841-884F-395D239CBCAF}" dt="2023-05-25T17:41:47.445" v="1720" actId="14100"/>
          <ac:picMkLst>
            <pc:docMk/>
            <pc:sldMk cId="3797691380" sldId="309"/>
            <ac:picMk id="9" creationId="{BA8A3617-389E-CB1D-21D0-FBE7E4531074}"/>
          </ac:picMkLst>
        </pc:picChg>
      </pc:sldChg>
      <pc:sldChg chg="modSp add mod">
        <pc:chgData name="Dinh Nguyen" userId="75ea2f2f01fb72ed" providerId="LiveId" clId="{47AE8DF5-508C-C841-884F-395D239CBCAF}" dt="2023-05-25T17:43:40.909" v="1813" actId="1076"/>
        <pc:sldMkLst>
          <pc:docMk/>
          <pc:sldMk cId="2933595843" sldId="310"/>
        </pc:sldMkLst>
        <pc:spChg chg="mod">
          <ac:chgData name="Dinh Nguyen" userId="75ea2f2f01fb72ed" providerId="LiveId" clId="{47AE8DF5-508C-C841-884F-395D239CBCAF}" dt="2023-05-25T17:43:24.752" v="1810" actId="20577"/>
          <ac:spMkLst>
            <pc:docMk/>
            <pc:sldMk cId="2933595843" sldId="310"/>
            <ac:spMk id="3" creationId="{336F1CE3-0EEF-86F0-3D63-6673493C5A12}"/>
          </ac:spMkLst>
        </pc:spChg>
        <pc:picChg chg="mod">
          <ac:chgData name="Dinh Nguyen" userId="75ea2f2f01fb72ed" providerId="LiveId" clId="{47AE8DF5-508C-C841-884F-395D239CBCAF}" dt="2023-05-25T17:43:09.359" v="1805" actId="1076"/>
          <ac:picMkLst>
            <pc:docMk/>
            <pc:sldMk cId="2933595843" sldId="310"/>
            <ac:picMk id="4" creationId="{3F2D9214-DBB6-8B0C-D390-F1E95BC10777}"/>
          </ac:picMkLst>
        </pc:picChg>
        <pc:picChg chg="mod">
          <ac:chgData name="Dinh Nguyen" userId="75ea2f2f01fb72ed" providerId="LiveId" clId="{47AE8DF5-508C-C841-884F-395D239CBCAF}" dt="2023-05-25T17:43:40.909" v="1813" actId="1076"/>
          <ac:picMkLst>
            <pc:docMk/>
            <pc:sldMk cId="2933595843" sldId="310"/>
            <ac:picMk id="8" creationId="{B53B31AF-B412-AD86-C6B5-D958FD28AB97}"/>
          </ac:picMkLst>
        </pc:picChg>
      </pc:sldChg>
      <pc:sldChg chg="addSp delSp modSp add mod">
        <pc:chgData name="Dinh Nguyen" userId="75ea2f2f01fb72ed" providerId="LiveId" clId="{47AE8DF5-508C-C841-884F-395D239CBCAF}" dt="2023-05-25T17:46:01.126" v="1856" actId="1076"/>
        <pc:sldMkLst>
          <pc:docMk/>
          <pc:sldMk cId="1498135252" sldId="311"/>
        </pc:sldMkLst>
        <pc:spChg chg="mod">
          <ac:chgData name="Dinh Nguyen" userId="75ea2f2f01fb72ed" providerId="LiveId" clId="{47AE8DF5-508C-C841-884F-395D239CBCAF}" dt="2023-05-25T17:46:01.126" v="1856" actId="1076"/>
          <ac:spMkLst>
            <pc:docMk/>
            <pc:sldMk cId="1498135252" sldId="311"/>
            <ac:spMk id="3" creationId="{336F1CE3-0EEF-86F0-3D63-6673493C5A12}"/>
          </ac:spMkLst>
        </pc:spChg>
        <pc:picChg chg="add mod">
          <ac:chgData name="Dinh Nguyen" userId="75ea2f2f01fb72ed" providerId="LiveId" clId="{47AE8DF5-508C-C841-884F-395D239CBCAF}" dt="2023-05-25T17:45:53.311" v="1854" actId="14100"/>
          <ac:picMkLst>
            <pc:docMk/>
            <pc:sldMk cId="1498135252" sldId="311"/>
            <ac:picMk id="2" creationId="{A4F070DD-181F-6EF8-043C-C2D2A1DDE8A2}"/>
          </ac:picMkLst>
        </pc:picChg>
        <pc:picChg chg="del">
          <ac:chgData name="Dinh Nguyen" userId="75ea2f2f01fb72ed" providerId="LiveId" clId="{47AE8DF5-508C-C841-884F-395D239CBCAF}" dt="2023-05-25T17:45:47.677" v="1851" actId="478"/>
          <ac:picMkLst>
            <pc:docMk/>
            <pc:sldMk cId="1498135252" sldId="311"/>
            <ac:picMk id="9" creationId="{BA8A3617-389E-CB1D-21D0-FBE7E4531074}"/>
          </ac:picMkLst>
        </pc:picChg>
      </pc:sldChg>
      <pc:sldChg chg="addSp delSp modSp add mod">
        <pc:chgData name="Dinh Nguyen" userId="75ea2f2f01fb72ed" providerId="LiveId" clId="{47AE8DF5-508C-C841-884F-395D239CBCAF}" dt="2023-05-25T17:46:47.292" v="1869" actId="1076"/>
        <pc:sldMkLst>
          <pc:docMk/>
          <pc:sldMk cId="2785135522" sldId="312"/>
        </pc:sldMkLst>
        <pc:spChg chg="mod">
          <ac:chgData name="Dinh Nguyen" userId="75ea2f2f01fb72ed" providerId="LiveId" clId="{47AE8DF5-508C-C841-884F-395D239CBCAF}" dt="2023-05-25T17:46:44.790" v="1868" actId="14100"/>
          <ac:spMkLst>
            <pc:docMk/>
            <pc:sldMk cId="2785135522" sldId="312"/>
            <ac:spMk id="3" creationId="{336F1CE3-0EEF-86F0-3D63-6673493C5A12}"/>
          </ac:spMkLst>
        </pc:spChg>
        <pc:picChg chg="del">
          <ac:chgData name="Dinh Nguyen" userId="75ea2f2f01fb72ed" providerId="LiveId" clId="{47AE8DF5-508C-C841-884F-395D239CBCAF}" dt="2023-05-25T17:46:12.827" v="1858" actId="478"/>
          <ac:picMkLst>
            <pc:docMk/>
            <pc:sldMk cId="2785135522" sldId="312"/>
            <ac:picMk id="2" creationId="{A4F070DD-181F-6EF8-043C-C2D2A1DDE8A2}"/>
          </ac:picMkLst>
        </pc:picChg>
        <pc:picChg chg="add mod">
          <ac:chgData name="Dinh Nguyen" userId="75ea2f2f01fb72ed" providerId="LiveId" clId="{47AE8DF5-508C-C841-884F-395D239CBCAF}" dt="2023-05-25T17:46:16.327" v="1860"/>
          <ac:picMkLst>
            <pc:docMk/>
            <pc:sldMk cId="2785135522" sldId="312"/>
            <ac:picMk id="4" creationId="{548772ED-1668-EB4C-77D6-2D567025E70F}"/>
          </ac:picMkLst>
        </pc:picChg>
        <pc:picChg chg="add mod">
          <ac:chgData name="Dinh Nguyen" userId="75ea2f2f01fb72ed" providerId="LiveId" clId="{47AE8DF5-508C-C841-884F-395D239CBCAF}" dt="2023-05-25T17:46:47.292" v="1869" actId="1076"/>
          <ac:picMkLst>
            <pc:docMk/>
            <pc:sldMk cId="2785135522" sldId="312"/>
            <ac:picMk id="5" creationId="{7B7F26F8-77E6-463C-66AA-5993BD750ECF}"/>
          </ac:picMkLst>
        </pc:picChg>
      </pc:sldChg>
      <pc:sldChg chg="addSp delSp modSp add mod ord">
        <pc:chgData name="Dinh Nguyen" userId="75ea2f2f01fb72ed" providerId="LiveId" clId="{47AE8DF5-508C-C841-884F-395D239CBCAF}" dt="2023-05-25T17:54:56.224" v="1918" actId="1076"/>
        <pc:sldMkLst>
          <pc:docMk/>
          <pc:sldMk cId="3603740887" sldId="313"/>
        </pc:sldMkLst>
        <pc:spChg chg="mod">
          <ac:chgData name="Dinh Nguyen" userId="75ea2f2f01fb72ed" providerId="LiveId" clId="{47AE8DF5-508C-C841-884F-395D239CBCAF}" dt="2023-05-25T17:54:08.324" v="1911" actId="14100"/>
          <ac:spMkLst>
            <pc:docMk/>
            <pc:sldMk cId="3603740887" sldId="313"/>
            <ac:spMk id="3" creationId="{336F1CE3-0EEF-86F0-3D63-6673493C5A12}"/>
          </ac:spMkLst>
        </pc:spChg>
        <pc:spChg chg="mod">
          <ac:chgData name="Dinh Nguyen" userId="75ea2f2f01fb72ed" providerId="LiveId" clId="{47AE8DF5-508C-C841-884F-395D239CBCAF}" dt="2023-05-25T17:51:28.691" v="1903" actId="20577"/>
          <ac:spMkLst>
            <pc:docMk/>
            <pc:sldMk cId="3603740887" sldId="313"/>
            <ac:spMk id="139" creationId="{00000000-0000-0000-0000-000000000000}"/>
          </ac:spMkLst>
        </pc:spChg>
        <pc:picChg chg="del">
          <ac:chgData name="Dinh Nguyen" userId="75ea2f2f01fb72ed" providerId="LiveId" clId="{47AE8DF5-508C-C841-884F-395D239CBCAF}" dt="2023-05-25T17:51:30.178" v="1904" actId="478"/>
          <ac:picMkLst>
            <pc:docMk/>
            <pc:sldMk cId="3603740887" sldId="313"/>
            <ac:picMk id="5" creationId="{7B7F26F8-77E6-463C-66AA-5993BD750ECF}"/>
          </ac:picMkLst>
        </pc:picChg>
        <pc:picChg chg="add mod">
          <ac:chgData name="Dinh Nguyen" userId="75ea2f2f01fb72ed" providerId="LiveId" clId="{47AE8DF5-508C-C841-884F-395D239CBCAF}" dt="2023-05-25T17:54:56.224" v="1918" actId="1076"/>
          <ac:picMkLst>
            <pc:docMk/>
            <pc:sldMk cId="3603740887" sldId="313"/>
            <ac:picMk id="12290" creationId="{731817B6-345B-E5DF-5B13-DD046EA02C8C}"/>
          </ac:picMkLst>
        </pc:picChg>
      </pc:sldChg>
      <pc:sldChg chg="addSp delSp modSp add mod">
        <pc:chgData name="Dinh Nguyen" userId="75ea2f2f01fb72ed" providerId="LiveId" clId="{47AE8DF5-508C-C841-884F-395D239CBCAF}" dt="2023-05-25T17:59:29.774" v="1976" actId="1076"/>
        <pc:sldMkLst>
          <pc:docMk/>
          <pc:sldMk cId="3253787097" sldId="314"/>
        </pc:sldMkLst>
        <pc:spChg chg="mod">
          <ac:chgData name="Dinh Nguyen" userId="75ea2f2f01fb72ed" providerId="LiveId" clId="{47AE8DF5-508C-C841-884F-395D239CBCAF}" dt="2023-05-25T17:59:29.774" v="1976" actId="1076"/>
          <ac:spMkLst>
            <pc:docMk/>
            <pc:sldMk cId="3253787097" sldId="314"/>
            <ac:spMk id="3" creationId="{336F1CE3-0EEF-86F0-3D63-6673493C5A12}"/>
          </ac:spMkLst>
        </pc:spChg>
        <pc:spChg chg="mod">
          <ac:chgData name="Dinh Nguyen" userId="75ea2f2f01fb72ed" providerId="LiveId" clId="{47AE8DF5-508C-C841-884F-395D239CBCAF}" dt="2023-05-25T17:55:21.051" v="1923" actId="20577"/>
          <ac:spMkLst>
            <pc:docMk/>
            <pc:sldMk cId="3253787097" sldId="314"/>
            <ac:spMk id="139" creationId="{00000000-0000-0000-0000-000000000000}"/>
          </ac:spMkLst>
        </pc:spChg>
        <pc:picChg chg="del">
          <ac:chgData name="Dinh Nguyen" userId="75ea2f2f01fb72ed" providerId="LiveId" clId="{47AE8DF5-508C-C841-884F-395D239CBCAF}" dt="2023-05-25T17:55:38.998" v="1934" actId="478"/>
          <ac:picMkLst>
            <pc:docMk/>
            <pc:sldMk cId="3253787097" sldId="314"/>
            <ac:picMk id="12290" creationId="{731817B6-345B-E5DF-5B13-DD046EA02C8C}"/>
          </ac:picMkLst>
        </pc:picChg>
        <pc:picChg chg="add mod">
          <ac:chgData name="Dinh Nguyen" userId="75ea2f2f01fb72ed" providerId="LiveId" clId="{47AE8DF5-508C-C841-884F-395D239CBCAF}" dt="2023-05-25T17:58:53.156" v="1963" actId="1076"/>
          <ac:picMkLst>
            <pc:docMk/>
            <pc:sldMk cId="3253787097" sldId="314"/>
            <ac:picMk id="14338" creationId="{6D484E57-B2A6-4E9B-BD38-FA9136A559ED}"/>
          </ac:picMkLst>
        </pc:picChg>
      </pc:sldChg>
      <pc:sldChg chg="addSp delSp modSp add mod">
        <pc:chgData name="Dinh Nguyen" userId="75ea2f2f01fb72ed" providerId="LiveId" clId="{47AE8DF5-508C-C841-884F-395D239CBCAF}" dt="2023-05-25T18:05:20.624" v="2089" actId="20577"/>
        <pc:sldMkLst>
          <pc:docMk/>
          <pc:sldMk cId="3399725867" sldId="315"/>
        </pc:sldMkLst>
        <pc:spChg chg="add mod">
          <ac:chgData name="Dinh Nguyen" userId="75ea2f2f01fb72ed" providerId="LiveId" clId="{47AE8DF5-508C-C841-884F-395D239CBCAF}" dt="2023-05-25T18:05:20.624" v="2089" actId="20577"/>
          <ac:spMkLst>
            <pc:docMk/>
            <pc:sldMk cId="3399725867" sldId="315"/>
            <ac:spMk id="2" creationId="{70F1F44D-3760-F151-B5D4-485C59AFAD22}"/>
          </ac:spMkLst>
        </pc:spChg>
        <pc:spChg chg="mod">
          <ac:chgData name="Dinh Nguyen" userId="75ea2f2f01fb72ed" providerId="LiveId" clId="{47AE8DF5-508C-C841-884F-395D239CBCAF}" dt="2023-05-25T18:02:20.891" v="2025" actId="14100"/>
          <ac:spMkLst>
            <pc:docMk/>
            <pc:sldMk cId="3399725867" sldId="315"/>
            <ac:spMk id="3" creationId="{336F1CE3-0EEF-86F0-3D63-6673493C5A12}"/>
          </ac:spMkLst>
        </pc:spChg>
        <pc:spChg chg="mod">
          <ac:chgData name="Dinh Nguyen" userId="75ea2f2f01fb72ed" providerId="LiveId" clId="{47AE8DF5-508C-C841-884F-395D239CBCAF}" dt="2023-05-25T18:00:05.135" v="1981" actId="20577"/>
          <ac:spMkLst>
            <pc:docMk/>
            <pc:sldMk cId="3399725867" sldId="315"/>
            <ac:spMk id="139" creationId="{00000000-0000-0000-0000-000000000000}"/>
          </ac:spMkLst>
        </pc:spChg>
        <pc:picChg chg="del">
          <ac:chgData name="Dinh Nguyen" userId="75ea2f2f01fb72ed" providerId="LiveId" clId="{47AE8DF5-508C-C841-884F-395D239CBCAF}" dt="2023-05-25T18:00:56.903" v="2012" actId="478"/>
          <ac:picMkLst>
            <pc:docMk/>
            <pc:sldMk cId="3399725867" sldId="315"/>
            <ac:picMk id="14338" creationId="{6D484E57-B2A6-4E9B-BD38-FA9136A559ED}"/>
          </ac:picMkLst>
        </pc:picChg>
        <pc:picChg chg="add mod">
          <ac:chgData name="Dinh Nguyen" userId="75ea2f2f01fb72ed" providerId="LiveId" clId="{47AE8DF5-508C-C841-884F-395D239CBCAF}" dt="2023-05-25T18:05:00.657" v="2080" actId="14100"/>
          <ac:picMkLst>
            <pc:docMk/>
            <pc:sldMk cId="3399725867" sldId="315"/>
            <ac:picMk id="16386" creationId="{CA48B925-68C3-CA0F-B18D-5A4E1AADF782}"/>
          </ac:picMkLst>
        </pc:picChg>
      </pc:sldChg>
      <pc:sldChg chg="addSp delSp modSp add mod">
        <pc:chgData name="Dinh Nguyen" userId="75ea2f2f01fb72ed" providerId="LiveId" clId="{47AE8DF5-508C-C841-884F-395D239CBCAF}" dt="2023-05-25T18:06:36.390" v="2113" actId="1076"/>
        <pc:sldMkLst>
          <pc:docMk/>
          <pc:sldMk cId="3007633818" sldId="316"/>
        </pc:sldMkLst>
        <pc:spChg chg="del">
          <ac:chgData name="Dinh Nguyen" userId="75ea2f2f01fb72ed" providerId="LiveId" clId="{47AE8DF5-508C-C841-884F-395D239CBCAF}" dt="2023-05-25T18:06:18.742" v="2107" actId="478"/>
          <ac:spMkLst>
            <pc:docMk/>
            <pc:sldMk cId="3007633818" sldId="316"/>
            <ac:spMk id="2" creationId="{70F1F44D-3760-F151-B5D4-485C59AFAD22}"/>
          </ac:spMkLst>
        </pc:spChg>
        <pc:spChg chg="del">
          <ac:chgData name="Dinh Nguyen" userId="75ea2f2f01fb72ed" providerId="LiveId" clId="{47AE8DF5-508C-C841-884F-395D239CBCAF}" dt="2023-05-25T18:06:21.383" v="2108" actId="478"/>
          <ac:spMkLst>
            <pc:docMk/>
            <pc:sldMk cId="3007633818" sldId="316"/>
            <ac:spMk id="3" creationId="{336F1CE3-0EEF-86F0-3D63-6673493C5A12}"/>
          </ac:spMkLst>
        </pc:spChg>
        <pc:spChg chg="add del mod">
          <ac:chgData name="Dinh Nguyen" userId="75ea2f2f01fb72ed" providerId="LiveId" clId="{47AE8DF5-508C-C841-884F-395D239CBCAF}" dt="2023-05-25T18:06:23.819" v="2109" actId="478"/>
          <ac:spMkLst>
            <pc:docMk/>
            <pc:sldMk cId="3007633818" sldId="316"/>
            <ac:spMk id="5" creationId="{F04A58D3-C633-6D88-2A47-B78B8BFA01E1}"/>
          </ac:spMkLst>
        </pc:spChg>
        <pc:spChg chg="mod">
          <ac:chgData name="Dinh Nguyen" userId="75ea2f2f01fb72ed" providerId="LiveId" clId="{47AE8DF5-508C-C841-884F-395D239CBCAF}" dt="2023-05-25T18:06:16.971" v="2106" actId="20577"/>
          <ac:spMkLst>
            <pc:docMk/>
            <pc:sldMk cId="3007633818" sldId="316"/>
            <ac:spMk id="139" creationId="{00000000-0000-0000-0000-000000000000}"/>
          </ac:spMkLst>
        </pc:spChg>
        <pc:picChg chg="del">
          <ac:chgData name="Dinh Nguyen" userId="75ea2f2f01fb72ed" providerId="LiveId" clId="{47AE8DF5-508C-C841-884F-395D239CBCAF}" dt="2023-05-25T18:06:18.742" v="2107" actId="478"/>
          <ac:picMkLst>
            <pc:docMk/>
            <pc:sldMk cId="3007633818" sldId="316"/>
            <ac:picMk id="16386" creationId="{CA48B925-68C3-CA0F-B18D-5A4E1AADF782}"/>
          </ac:picMkLst>
        </pc:picChg>
        <pc:picChg chg="add mod">
          <ac:chgData name="Dinh Nguyen" userId="75ea2f2f01fb72ed" providerId="LiveId" clId="{47AE8DF5-508C-C841-884F-395D239CBCAF}" dt="2023-05-25T18:06:36.390" v="2113" actId="1076"/>
          <ac:picMkLst>
            <pc:docMk/>
            <pc:sldMk cId="3007633818" sldId="316"/>
            <ac:picMk id="18434" creationId="{280D7463-099D-3D5F-3B3C-D6BBEAD5B814}"/>
          </ac:picMkLst>
        </pc:picChg>
      </pc:sldChg>
      <pc:sldChg chg="addSp delSp modSp add mod">
        <pc:chgData name="Dinh Nguyen" userId="75ea2f2f01fb72ed" providerId="LiveId" clId="{47AE8DF5-508C-C841-884F-395D239CBCAF}" dt="2023-05-25T18:11:12.675" v="2181" actId="113"/>
        <pc:sldMkLst>
          <pc:docMk/>
          <pc:sldMk cId="3846018432" sldId="317"/>
        </pc:sldMkLst>
        <pc:spChg chg="add mod">
          <ac:chgData name="Dinh Nguyen" userId="75ea2f2f01fb72ed" providerId="LiveId" clId="{47AE8DF5-508C-C841-884F-395D239CBCAF}" dt="2023-05-25T18:11:12.675" v="2181" actId="113"/>
          <ac:spMkLst>
            <pc:docMk/>
            <pc:sldMk cId="3846018432" sldId="317"/>
            <ac:spMk id="2" creationId="{83C05EB0-748A-FC91-7806-077817859BE3}"/>
          </ac:spMkLst>
        </pc:spChg>
        <pc:spChg chg="mod">
          <ac:chgData name="Dinh Nguyen" userId="75ea2f2f01fb72ed" providerId="LiveId" clId="{47AE8DF5-508C-C841-884F-395D239CBCAF}" dt="2023-05-25T18:09:02.255" v="2158" actId="20577"/>
          <ac:spMkLst>
            <pc:docMk/>
            <pc:sldMk cId="3846018432" sldId="317"/>
            <ac:spMk id="139" creationId="{00000000-0000-0000-0000-000000000000}"/>
          </ac:spMkLst>
        </pc:spChg>
        <pc:picChg chg="del">
          <ac:chgData name="Dinh Nguyen" userId="75ea2f2f01fb72ed" providerId="LiveId" clId="{47AE8DF5-508C-C841-884F-395D239CBCAF}" dt="2023-05-25T18:08:44.510" v="2141" actId="478"/>
          <ac:picMkLst>
            <pc:docMk/>
            <pc:sldMk cId="3846018432" sldId="317"/>
            <ac:picMk id="18434" creationId="{280D7463-099D-3D5F-3B3C-D6BBEAD5B814}"/>
          </ac:picMkLst>
        </pc:picChg>
      </pc:sldChg>
      <pc:sldChg chg="addSp modSp add mod ord">
        <pc:chgData name="Dinh Nguyen" userId="75ea2f2f01fb72ed" providerId="LiveId" clId="{47AE8DF5-508C-C841-884F-395D239CBCAF}" dt="2023-05-25T18:12:09.340" v="2184" actId="1076"/>
        <pc:sldMkLst>
          <pc:docMk/>
          <pc:sldMk cId="1585274905" sldId="318"/>
        </pc:sldMkLst>
        <pc:spChg chg="mod">
          <ac:chgData name="Dinh Nguyen" userId="75ea2f2f01fb72ed" providerId="LiveId" clId="{47AE8DF5-508C-C841-884F-395D239CBCAF}" dt="2023-05-25T18:10:09.250" v="2170" actId="20577"/>
          <ac:spMkLst>
            <pc:docMk/>
            <pc:sldMk cId="1585274905" sldId="318"/>
            <ac:spMk id="2" creationId="{83C05EB0-748A-FC91-7806-077817859BE3}"/>
          </ac:spMkLst>
        </pc:spChg>
        <pc:picChg chg="add mod">
          <ac:chgData name="Dinh Nguyen" userId="75ea2f2f01fb72ed" providerId="LiveId" clId="{47AE8DF5-508C-C841-884F-395D239CBCAF}" dt="2023-05-25T18:12:09.340" v="2184" actId="1076"/>
          <ac:picMkLst>
            <pc:docMk/>
            <pc:sldMk cId="1585274905" sldId="318"/>
            <ac:picMk id="22530" creationId="{36073515-E7CA-F6EB-8F1C-797D2CB663A2}"/>
          </ac:picMkLst>
        </pc:picChg>
      </pc:sldChg>
      <pc:sldChg chg="delSp modSp add mod ord">
        <pc:chgData name="Dinh Nguyen" userId="75ea2f2f01fb72ed" providerId="LiveId" clId="{47AE8DF5-508C-C841-884F-395D239CBCAF}" dt="2023-05-25T18:14:52.011" v="2227" actId="20577"/>
        <pc:sldMkLst>
          <pc:docMk/>
          <pc:sldMk cId="4203381643" sldId="319"/>
        </pc:sldMkLst>
        <pc:spChg chg="del">
          <ac:chgData name="Dinh Nguyen" userId="75ea2f2f01fb72ed" providerId="LiveId" clId="{47AE8DF5-508C-C841-884F-395D239CBCAF}" dt="2023-05-25T18:13:06.059" v="2187" actId="478"/>
          <ac:spMkLst>
            <pc:docMk/>
            <pc:sldMk cId="4203381643" sldId="319"/>
            <ac:spMk id="2" creationId="{70F1F44D-3760-F151-B5D4-485C59AFAD22}"/>
          </ac:spMkLst>
        </pc:spChg>
        <pc:spChg chg="mod">
          <ac:chgData name="Dinh Nguyen" userId="75ea2f2f01fb72ed" providerId="LiveId" clId="{47AE8DF5-508C-C841-884F-395D239CBCAF}" dt="2023-05-25T18:14:52.011" v="2227" actId="20577"/>
          <ac:spMkLst>
            <pc:docMk/>
            <pc:sldMk cId="4203381643" sldId="319"/>
            <ac:spMk id="3" creationId="{336F1CE3-0EEF-86F0-3D63-6673493C5A12}"/>
          </ac:spMkLst>
        </pc:spChg>
        <pc:spChg chg="mod">
          <ac:chgData name="Dinh Nguyen" userId="75ea2f2f01fb72ed" providerId="LiveId" clId="{47AE8DF5-508C-C841-884F-395D239CBCAF}" dt="2023-05-25T18:13:40.817" v="2204" actId="20577"/>
          <ac:spMkLst>
            <pc:docMk/>
            <pc:sldMk cId="4203381643" sldId="319"/>
            <ac:spMk id="139" creationId="{00000000-0000-0000-0000-000000000000}"/>
          </ac:spMkLst>
        </pc:spChg>
        <pc:picChg chg="del">
          <ac:chgData name="Dinh Nguyen" userId="75ea2f2f01fb72ed" providerId="LiveId" clId="{47AE8DF5-508C-C841-884F-395D239CBCAF}" dt="2023-05-25T18:13:06.059" v="2187" actId="478"/>
          <ac:picMkLst>
            <pc:docMk/>
            <pc:sldMk cId="4203381643" sldId="319"/>
            <ac:picMk id="16386" creationId="{CA48B925-68C3-CA0F-B18D-5A4E1AADF782}"/>
          </ac:picMkLst>
        </pc:picChg>
      </pc:sldChg>
      <pc:sldChg chg="modSp add mod">
        <pc:chgData name="Dinh Nguyen" userId="75ea2f2f01fb72ed" providerId="LiveId" clId="{47AE8DF5-508C-C841-884F-395D239CBCAF}" dt="2023-05-25T18:17:22.559" v="2253" actId="14100"/>
        <pc:sldMkLst>
          <pc:docMk/>
          <pc:sldMk cId="588950527" sldId="320"/>
        </pc:sldMkLst>
        <pc:spChg chg="mod">
          <ac:chgData name="Dinh Nguyen" userId="75ea2f2f01fb72ed" providerId="LiveId" clId="{47AE8DF5-508C-C841-884F-395D239CBCAF}" dt="2023-05-25T18:17:22.559" v="2253" actId="14100"/>
          <ac:spMkLst>
            <pc:docMk/>
            <pc:sldMk cId="588950527" sldId="320"/>
            <ac:spMk id="3" creationId="{336F1CE3-0EEF-86F0-3D63-6673493C5A12}"/>
          </ac:spMkLst>
        </pc:spChg>
        <pc:spChg chg="mod">
          <ac:chgData name="Dinh Nguyen" userId="75ea2f2f01fb72ed" providerId="LiveId" clId="{47AE8DF5-508C-C841-884F-395D239CBCAF}" dt="2023-05-25T18:16:28.109" v="2229"/>
          <ac:spMkLst>
            <pc:docMk/>
            <pc:sldMk cId="588950527" sldId="320"/>
            <ac:spMk id="139" creationId="{00000000-0000-0000-0000-000000000000}"/>
          </ac:spMkLst>
        </pc:spChg>
      </pc:sldChg>
      <pc:sldChg chg="modSp add mod">
        <pc:chgData name="Dinh Nguyen" userId="75ea2f2f01fb72ed" providerId="LiveId" clId="{47AE8DF5-508C-C841-884F-395D239CBCAF}" dt="2023-05-25T18:18:41.631" v="2295" actId="313"/>
        <pc:sldMkLst>
          <pc:docMk/>
          <pc:sldMk cId="788922960" sldId="321"/>
        </pc:sldMkLst>
        <pc:spChg chg="mod">
          <ac:chgData name="Dinh Nguyen" userId="75ea2f2f01fb72ed" providerId="LiveId" clId="{47AE8DF5-508C-C841-884F-395D239CBCAF}" dt="2023-05-25T18:18:41.631" v="2295" actId="313"/>
          <ac:spMkLst>
            <pc:docMk/>
            <pc:sldMk cId="788922960" sldId="321"/>
            <ac:spMk id="3" creationId="{336F1CE3-0EEF-86F0-3D63-6673493C5A12}"/>
          </ac:spMkLst>
        </pc:spChg>
      </pc:sldChg>
      <pc:sldChg chg="modSp add mod">
        <pc:chgData name="Dinh Nguyen" userId="75ea2f2f01fb72ed" providerId="LiveId" clId="{47AE8DF5-508C-C841-884F-395D239CBCAF}" dt="2023-05-25T18:22:03.760" v="2312" actId="113"/>
        <pc:sldMkLst>
          <pc:docMk/>
          <pc:sldMk cId="4046069174" sldId="322"/>
        </pc:sldMkLst>
        <pc:spChg chg="mod">
          <ac:chgData name="Dinh Nguyen" userId="75ea2f2f01fb72ed" providerId="LiveId" clId="{47AE8DF5-508C-C841-884F-395D239CBCAF}" dt="2023-05-25T18:22:03.760" v="2312" actId="113"/>
          <ac:spMkLst>
            <pc:docMk/>
            <pc:sldMk cId="4046069174" sldId="322"/>
            <ac:spMk id="3" creationId="{336F1CE3-0EEF-86F0-3D63-6673493C5A12}"/>
          </ac:spMkLst>
        </pc:spChg>
        <pc:spChg chg="mod">
          <ac:chgData name="Dinh Nguyen" userId="75ea2f2f01fb72ed" providerId="LiveId" clId="{47AE8DF5-508C-C841-884F-395D239CBCAF}" dt="2023-05-25T18:21:02.350" v="2297"/>
          <ac:spMkLst>
            <pc:docMk/>
            <pc:sldMk cId="4046069174" sldId="322"/>
            <ac:spMk id="139" creationId="{00000000-0000-0000-0000-000000000000}"/>
          </ac:spMkLst>
        </pc:spChg>
      </pc:sldChg>
      <pc:sldChg chg="addSp delSp modSp add mod">
        <pc:chgData name="Dinh Nguyen" userId="75ea2f2f01fb72ed" providerId="LiveId" clId="{47AE8DF5-508C-C841-884F-395D239CBCAF}" dt="2023-05-25T18:28:40.673" v="2461" actId="20577"/>
        <pc:sldMkLst>
          <pc:docMk/>
          <pc:sldMk cId="3196041763" sldId="323"/>
        </pc:sldMkLst>
        <pc:spChg chg="mod">
          <ac:chgData name="Dinh Nguyen" userId="75ea2f2f01fb72ed" providerId="LiveId" clId="{47AE8DF5-508C-C841-884F-395D239CBCAF}" dt="2023-05-25T18:28:40.673" v="2461" actId="20577"/>
          <ac:spMkLst>
            <pc:docMk/>
            <pc:sldMk cId="3196041763" sldId="323"/>
            <ac:spMk id="3" creationId="{336F1CE3-0EEF-86F0-3D63-6673493C5A12}"/>
          </ac:spMkLst>
        </pc:spChg>
        <pc:spChg chg="add del mod">
          <ac:chgData name="Dinh Nguyen" userId="75ea2f2f01fb72ed" providerId="LiveId" clId="{47AE8DF5-508C-C841-884F-395D239CBCAF}" dt="2023-05-25T18:22:54.766" v="2324"/>
          <ac:spMkLst>
            <pc:docMk/>
            <pc:sldMk cId="3196041763" sldId="323"/>
            <ac:spMk id="4" creationId="{A4221FD3-D6AA-EB56-1969-722F5C5684DE}"/>
          </ac:spMkLst>
        </pc:spChg>
        <pc:graphicFrameChg chg="add del mod">
          <ac:chgData name="Dinh Nguyen" userId="75ea2f2f01fb72ed" providerId="LiveId" clId="{47AE8DF5-508C-C841-884F-395D239CBCAF}" dt="2023-05-25T18:22:54.766" v="2324"/>
          <ac:graphicFrameMkLst>
            <pc:docMk/>
            <pc:sldMk cId="3196041763" sldId="323"/>
            <ac:graphicFrameMk id="2" creationId="{F847C3CC-B314-5754-74E8-75E24B5D2E75}"/>
          </ac:graphicFrameMkLst>
        </pc:graphicFrameChg>
      </pc:sldChg>
      <pc:sldChg chg="addSp delSp modSp add mod">
        <pc:chgData name="Dinh Nguyen" userId="75ea2f2f01fb72ed" providerId="LiveId" clId="{47AE8DF5-508C-C841-884F-395D239CBCAF}" dt="2023-05-25T18:28:07.583" v="2456" actId="113"/>
        <pc:sldMkLst>
          <pc:docMk/>
          <pc:sldMk cId="3886506651" sldId="324"/>
        </pc:sldMkLst>
        <pc:spChg chg="del mod">
          <ac:chgData name="Dinh Nguyen" userId="75ea2f2f01fb72ed" providerId="LiveId" clId="{47AE8DF5-508C-C841-884F-395D239CBCAF}" dt="2023-05-25T18:26:44.100" v="2408" actId="478"/>
          <ac:spMkLst>
            <pc:docMk/>
            <pc:sldMk cId="3886506651" sldId="324"/>
            <ac:spMk id="3" creationId="{336F1CE3-0EEF-86F0-3D63-6673493C5A12}"/>
          </ac:spMkLst>
        </pc:spChg>
        <pc:spChg chg="add del mod">
          <ac:chgData name="Dinh Nguyen" userId="75ea2f2f01fb72ed" providerId="LiveId" clId="{47AE8DF5-508C-C841-884F-395D239CBCAF}" dt="2023-05-25T18:23:59.199" v="2347" actId="478"/>
          <ac:spMkLst>
            <pc:docMk/>
            <pc:sldMk cId="3886506651" sldId="324"/>
            <ac:spMk id="4" creationId="{22221B66-28F3-99DF-4E8B-68FCDE501D3F}"/>
          </ac:spMkLst>
        </pc:spChg>
        <pc:spChg chg="add del mod">
          <ac:chgData name="Dinh Nguyen" userId="75ea2f2f01fb72ed" providerId="LiveId" clId="{47AE8DF5-508C-C841-884F-395D239CBCAF}" dt="2023-05-25T18:26:45.340" v="2409" actId="478"/>
          <ac:spMkLst>
            <pc:docMk/>
            <pc:sldMk cId="3886506651" sldId="324"/>
            <ac:spMk id="7" creationId="{D85D7657-AD0E-2BE0-69D6-B36498D88F29}"/>
          </ac:spMkLst>
        </pc:spChg>
        <pc:graphicFrameChg chg="add mod modGraphic">
          <ac:chgData name="Dinh Nguyen" userId="75ea2f2f01fb72ed" providerId="LiveId" clId="{47AE8DF5-508C-C841-884F-395D239CBCAF}" dt="2023-05-25T18:28:07.583" v="2456" actId="113"/>
          <ac:graphicFrameMkLst>
            <pc:docMk/>
            <pc:sldMk cId="3886506651" sldId="324"/>
            <ac:graphicFrameMk id="5" creationId="{7713C1E2-F58C-FD34-03E8-C0838351558E}"/>
          </ac:graphicFrameMkLst>
        </pc:graphicFrameChg>
      </pc:sldChg>
      <pc:sldChg chg="modSp add mod ord">
        <pc:chgData name="Dinh Nguyen" userId="75ea2f2f01fb72ed" providerId="LiveId" clId="{47AE8DF5-508C-C841-884F-395D239CBCAF}" dt="2023-05-25T18:29:05.965" v="2467" actId="113"/>
        <pc:sldMkLst>
          <pc:docMk/>
          <pc:sldMk cId="2287375690" sldId="325"/>
        </pc:sldMkLst>
        <pc:spChg chg="mod">
          <ac:chgData name="Dinh Nguyen" userId="75ea2f2f01fb72ed" providerId="LiveId" clId="{47AE8DF5-508C-C841-884F-395D239CBCAF}" dt="2023-05-25T18:29:05.965" v="2467" actId="113"/>
          <ac:spMkLst>
            <pc:docMk/>
            <pc:sldMk cId="2287375690" sldId="325"/>
            <ac:spMk id="3" creationId="{336F1CE3-0EEF-86F0-3D63-6673493C5A12}"/>
          </ac:spMkLst>
        </pc:spChg>
      </pc:sldChg>
      <pc:sldChg chg="modSp add mod">
        <pc:chgData name="Dinh Nguyen" userId="75ea2f2f01fb72ed" providerId="LiveId" clId="{47AE8DF5-508C-C841-884F-395D239CBCAF}" dt="2023-05-25T18:30:00.752" v="2483" actId="113"/>
        <pc:sldMkLst>
          <pc:docMk/>
          <pc:sldMk cId="961377658" sldId="326"/>
        </pc:sldMkLst>
        <pc:spChg chg="mod">
          <ac:chgData name="Dinh Nguyen" userId="75ea2f2f01fb72ed" providerId="LiveId" clId="{47AE8DF5-508C-C841-884F-395D239CBCAF}" dt="2023-05-25T18:30:00.752" v="2483" actId="113"/>
          <ac:spMkLst>
            <pc:docMk/>
            <pc:sldMk cId="961377658" sldId="326"/>
            <ac:spMk id="3" creationId="{336F1CE3-0EEF-86F0-3D63-6673493C5A12}"/>
          </ac:spMkLst>
        </pc:spChg>
      </pc:sldChg>
      <pc:sldChg chg="modSp add mod">
        <pc:chgData name="Dinh Nguyen" userId="75ea2f2f01fb72ed" providerId="LiveId" clId="{47AE8DF5-508C-C841-884F-395D239CBCAF}" dt="2023-05-25T18:30:55.133" v="2492" actId="113"/>
        <pc:sldMkLst>
          <pc:docMk/>
          <pc:sldMk cId="1519899944" sldId="327"/>
        </pc:sldMkLst>
        <pc:spChg chg="mod">
          <ac:chgData name="Dinh Nguyen" userId="75ea2f2f01fb72ed" providerId="LiveId" clId="{47AE8DF5-508C-C841-884F-395D239CBCAF}" dt="2023-05-25T18:30:55.133" v="2492" actId="113"/>
          <ac:spMkLst>
            <pc:docMk/>
            <pc:sldMk cId="1519899944" sldId="327"/>
            <ac:spMk id="3" creationId="{336F1CE3-0EEF-86F0-3D63-6673493C5A12}"/>
          </ac:spMkLst>
        </pc:spChg>
      </pc:sldChg>
      <pc:sldChg chg="modSp add mod">
        <pc:chgData name="Dinh Nguyen" userId="75ea2f2f01fb72ed" providerId="LiveId" clId="{47AE8DF5-508C-C841-884F-395D239CBCAF}" dt="2023-05-25T18:31:45.870" v="2519" actId="113"/>
        <pc:sldMkLst>
          <pc:docMk/>
          <pc:sldMk cId="3492756271" sldId="328"/>
        </pc:sldMkLst>
        <pc:spChg chg="mod">
          <ac:chgData name="Dinh Nguyen" userId="75ea2f2f01fb72ed" providerId="LiveId" clId="{47AE8DF5-508C-C841-884F-395D239CBCAF}" dt="2023-05-25T18:31:45.870" v="2519" actId="113"/>
          <ac:spMkLst>
            <pc:docMk/>
            <pc:sldMk cId="3492756271" sldId="328"/>
            <ac:spMk id="3" creationId="{336F1CE3-0EEF-86F0-3D63-6673493C5A12}"/>
          </ac:spMkLst>
        </pc:spChg>
      </pc:sldChg>
      <pc:sldChg chg="modSp add mod">
        <pc:chgData name="Dinh Nguyen" userId="75ea2f2f01fb72ed" providerId="LiveId" clId="{47AE8DF5-508C-C841-884F-395D239CBCAF}" dt="2023-05-25T18:33:27.687" v="2541" actId="20577"/>
        <pc:sldMkLst>
          <pc:docMk/>
          <pc:sldMk cId="2901782529" sldId="329"/>
        </pc:sldMkLst>
        <pc:spChg chg="mod">
          <ac:chgData name="Dinh Nguyen" userId="75ea2f2f01fb72ed" providerId="LiveId" clId="{47AE8DF5-508C-C841-884F-395D239CBCAF}" dt="2023-05-25T18:33:27.687" v="2541" actId="20577"/>
          <ac:spMkLst>
            <pc:docMk/>
            <pc:sldMk cId="2901782529" sldId="329"/>
            <ac:spMk id="131" creationId="{00000000-0000-0000-0000-000000000000}"/>
          </ac:spMkLst>
        </pc:spChg>
      </pc:sldChg>
      <pc:sldChg chg="addSp modSp add mod">
        <pc:chgData name="Dinh Nguyen" userId="75ea2f2f01fb72ed" providerId="LiveId" clId="{47AE8DF5-508C-C841-884F-395D239CBCAF}" dt="2023-05-25T18:35:10.425" v="2565" actId="1076"/>
        <pc:sldMkLst>
          <pc:docMk/>
          <pc:sldMk cId="1297221774" sldId="330"/>
        </pc:sldMkLst>
        <pc:spChg chg="mod">
          <ac:chgData name="Dinh Nguyen" userId="75ea2f2f01fb72ed" providerId="LiveId" clId="{47AE8DF5-508C-C841-884F-395D239CBCAF}" dt="2023-05-25T18:34:13.599" v="2560" actId="113"/>
          <ac:spMkLst>
            <pc:docMk/>
            <pc:sldMk cId="1297221774" sldId="330"/>
            <ac:spMk id="2" creationId="{83C05EB0-748A-FC91-7806-077817859BE3}"/>
          </ac:spMkLst>
        </pc:spChg>
        <pc:spChg chg="mod">
          <ac:chgData name="Dinh Nguyen" userId="75ea2f2f01fb72ed" providerId="LiveId" clId="{47AE8DF5-508C-C841-884F-395D239CBCAF}" dt="2023-05-25T18:33:49.190" v="2557" actId="20577"/>
          <ac:spMkLst>
            <pc:docMk/>
            <pc:sldMk cId="1297221774" sldId="330"/>
            <ac:spMk id="139" creationId="{00000000-0000-0000-0000-000000000000}"/>
          </ac:spMkLst>
        </pc:spChg>
        <pc:picChg chg="add mod">
          <ac:chgData name="Dinh Nguyen" userId="75ea2f2f01fb72ed" providerId="LiveId" clId="{47AE8DF5-508C-C841-884F-395D239CBCAF}" dt="2023-05-25T18:35:10.425" v="2565" actId="1076"/>
          <ac:picMkLst>
            <pc:docMk/>
            <pc:sldMk cId="1297221774" sldId="330"/>
            <ac:picMk id="27650" creationId="{D9F63D77-BECF-9C0C-3FB1-692DFBB4165D}"/>
          </ac:picMkLst>
        </pc:picChg>
      </pc:sldChg>
      <pc:sldChg chg="delSp modSp add mod">
        <pc:chgData name="Dinh Nguyen" userId="75ea2f2f01fb72ed" providerId="LiveId" clId="{47AE8DF5-508C-C841-884F-395D239CBCAF}" dt="2023-05-25T18:37:06.535" v="2600"/>
        <pc:sldMkLst>
          <pc:docMk/>
          <pc:sldMk cId="1059197945" sldId="331"/>
        </pc:sldMkLst>
        <pc:spChg chg="mod">
          <ac:chgData name="Dinh Nguyen" userId="75ea2f2f01fb72ed" providerId="LiveId" clId="{47AE8DF5-508C-C841-884F-395D239CBCAF}" dt="2023-05-25T18:37:06.535" v="2600"/>
          <ac:spMkLst>
            <pc:docMk/>
            <pc:sldMk cId="1059197945" sldId="331"/>
            <ac:spMk id="2" creationId="{83C05EB0-748A-FC91-7806-077817859BE3}"/>
          </ac:spMkLst>
        </pc:spChg>
        <pc:spChg chg="mod">
          <ac:chgData name="Dinh Nguyen" userId="75ea2f2f01fb72ed" providerId="LiveId" clId="{47AE8DF5-508C-C841-884F-395D239CBCAF}" dt="2023-05-25T18:35:40.201" v="2567"/>
          <ac:spMkLst>
            <pc:docMk/>
            <pc:sldMk cId="1059197945" sldId="331"/>
            <ac:spMk id="139" creationId="{00000000-0000-0000-0000-000000000000}"/>
          </ac:spMkLst>
        </pc:spChg>
        <pc:picChg chg="del">
          <ac:chgData name="Dinh Nguyen" userId="75ea2f2f01fb72ed" providerId="LiveId" clId="{47AE8DF5-508C-C841-884F-395D239CBCAF}" dt="2023-05-25T18:36:09.024" v="2581" actId="478"/>
          <ac:picMkLst>
            <pc:docMk/>
            <pc:sldMk cId="1059197945" sldId="331"/>
            <ac:picMk id="27650" creationId="{D9F63D77-BECF-9C0C-3FB1-692DFBB4165D}"/>
          </ac:picMkLst>
        </pc:picChg>
      </pc:sldChg>
      <pc:sldChg chg="addSp delSp modSp add mod">
        <pc:chgData name="Dinh Nguyen" userId="75ea2f2f01fb72ed" providerId="LiveId" clId="{47AE8DF5-508C-C841-884F-395D239CBCAF}" dt="2023-05-25T18:38:24.777" v="2618" actId="1076"/>
        <pc:sldMkLst>
          <pc:docMk/>
          <pc:sldMk cId="2932451548" sldId="332"/>
        </pc:sldMkLst>
        <pc:spChg chg="del">
          <ac:chgData name="Dinh Nguyen" userId="75ea2f2f01fb72ed" providerId="LiveId" clId="{47AE8DF5-508C-C841-884F-395D239CBCAF}" dt="2023-05-25T18:37:16.924" v="2602" actId="478"/>
          <ac:spMkLst>
            <pc:docMk/>
            <pc:sldMk cId="2932451548" sldId="332"/>
            <ac:spMk id="2" creationId="{83C05EB0-748A-FC91-7806-077817859BE3}"/>
          </ac:spMkLst>
        </pc:spChg>
        <pc:spChg chg="add del mod">
          <ac:chgData name="Dinh Nguyen" userId="75ea2f2f01fb72ed" providerId="LiveId" clId="{47AE8DF5-508C-C841-884F-395D239CBCAF}" dt="2023-05-25T18:37:37.144" v="2609" actId="478"/>
          <ac:spMkLst>
            <pc:docMk/>
            <pc:sldMk cId="2932451548" sldId="332"/>
            <ac:spMk id="4" creationId="{38560D8C-47EF-D528-BEE0-12A94F42EF75}"/>
          </ac:spMkLst>
        </pc:spChg>
        <pc:spChg chg="add del">
          <ac:chgData name="Dinh Nguyen" userId="75ea2f2f01fb72ed" providerId="LiveId" clId="{47AE8DF5-508C-C841-884F-395D239CBCAF}" dt="2023-05-25T18:37:33.179" v="2607"/>
          <ac:spMkLst>
            <pc:docMk/>
            <pc:sldMk cId="2932451548" sldId="332"/>
            <ac:spMk id="5" creationId="{FFA44F62-6014-F85B-74B7-4BACBC2A4901}"/>
          </ac:spMkLst>
        </pc:spChg>
        <pc:spChg chg="add del mod">
          <ac:chgData name="Dinh Nguyen" userId="75ea2f2f01fb72ed" providerId="LiveId" clId="{47AE8DF5-508C-C841-884F-395D239CBCAF}" dt="2023-05-25T18:37:33.127" v="2606"/>
          <ac:spMkLst>
            <pc:docMk/>
            <pc:sldMk cId="2932451548" sldId="332"/>
            <ac:spMk id="6" creationId="{DD460D8C-EF5C-ED00-A402-416C773FE00F}"/>
          </ac:spMkLst>
        </pc:spChg>
        <pc:spChg chg="add del">
          <ac:chgData name="Dinh Nguyen" userId="75ea2f2f01fb72ed" providerId="LiveId" clId="{47AE8DF5-508C-C841-884F-395D239CBCAF}" dt="2023-05-25T18:37:48.211" v="2611" actId="478"/>
          <ac:spMkLst>
            <pc:docMk/>
            <pc:sldMk cId="2932451548" sldId="332"/>
            <ac:spMk id="7" creationId="{934A199E-E699-221F-FC0C-0A99B3F51D3C}"/>
          </ac:spMkLst>
        </pc:spChg>
        <pc:picChg chg="add mod">
          <ac:chgData name="Dinh Nguyen" userId="75ea2f2f01fb72ed" providerId="LiveId" clId="{47AE8DF5-508C-C841-884F-395D239CBCAF}" dt="2023-05-25T18:38:24.777" v="2618" actId="1076"/>
          <ac:picMkLst>
            <pc:docMk/>
            <pc:sldMk cId="2932451548" sldId="332"/>
            <ac:picMk id="9" creationId="{A626C2E3-6E22-093B-0369-03EC3D76A68E}"/>
          </ac:picMkLst>
        </pc:picChg>
      </pc:sldChg>
      <pc:sldChg chg="addSp delSp modSp add modNotes modNotesTx">
        <pc:chgData name="Dinh Nguyen" userId="75ea2f2f01fb72ed" providerId="LiveId" clId="{47AE8DF5-508C-C841-884F-395D239CBCAF}" dt="2023-05-25T18:40:26.327" v="2653" actId="1076"/>
        <pc:sldMkLst>
          <pc:docMk/>
          <pc:sldMk cId="1226751270" sldId="675"/>
        </pc:sldMkLst>
        <pc:spChg chg="mod">
          <ac:chgData name="Dinh Nguyen" userId="75ea2f2f01fb72ed" providerId="LiveId" clId="{47AE8DF5-508C-C841-884F-395D239CBCAF}" dt="2023-05-25T18:39:20.292" v="2641" actId="20577"/>
          <ac:spMkLst>
            <pc:docMk/>
            <pc:sldMk cId="1226751270" sldId="675"/>
            <ac:spMk id="71" creationId="{00000000-0000-0000-0000-000000000000}"/>
          </ac:spMkLst>
        </pc:spChg>
        <pc:grpChg chg="del">
          <ac:chgData name="Dinh Nguyen" userId="75ea2f2f01fb72ed" providerId="LiveId" clId="{47AE8DF5-508C-C841-884F-395D239CBCAF}" dt="2023-05-25T18:39:53.477" v="2650" actId="478"/>
          <ac:grpSpMkLst>
            <pc:docMk/>
            <pc:sldMk cId="1226751270" sldId="675"/>
            <ac:grpSpMk id="6" creationId="{00000000-0000-0000-0000-000000000000}"/>
          </ac:grpSpMkLst>
        </pc:grpChg>
        <pc:picChg chg="add mod">
          <ac:chgData name="Dinh Nguyen" userId="75ea2f2f01fb72ed" providerId="LiveId" clId="{47AE8DF5-508C-C841-884F-395D239CBCAF}" dt="2023-05-25T18:40:26.327" v="2653" actId="1076"/>
          <ac:picMkLst>
            <pc:docMk/>
            <pc:sldMk cId="1226751270" sldId="675"/>
            <ac:picMk id="30722" creationId="{13E74790-D1E1-0172-2916-C6C6E139119C}"/>
          </ac:picMkLst>
        </pc:picChg>
      </pc:sldChg>
      <pc:sldChg chg="modSp add del ord">
        <pc:chgData name="Dinh Nguyen" userId="75ea2f2f01fb72ed" providerId="LiveId" clId="{47AE8DF5-508C-C841-884F-395D239CBCAF}" dt="2023-05-25T18:39:47.970" v="2649"/>
        <pc:sldMkLst>
          <pc:docMk/>
          <pc:sldMk cId="2707322145" sldId="676"/>
        </pc:sldMkLst>
        <pc:spChg chg="mod">
          <ac:chgData name="Dinh Nguyen" userId="75ea2f2f01fb72ed" providerId="LiveId" clId="{47AE8DF5-508C-C841-884F-395D239CBCAF}" dt="2023-05-25T18:39:46.554" v="2647" actId="14100"/>
          <ac:spMkLst>
            <pc:docMk/>
            <pc:sldMk cId="2707322145" sldId="676"/>
            <ac:spMk id="8" creationId="{00000000-0000-0000-0000-000000000000}"/>
          </ac:spMkLst>
        </pc:spChg>
        <pc:grpChg chg="mod">
          <ac:chgData name="Dinh Nguyen" userId="75ea2f2f01fb72ed" providerId="LiveId" clId="{47AE8DF5-508C-C841-884F-395D239CBCAF}" dt="2023-05-25T18:39:46.554" v="2647" actId="14100"/>
          <ac:grpSpMkLst>
            <pc:docMk/>
            <pc:sldMk cId="2707322145" sldId="676"/>
            <ac:grpSpMk id="6" creationId="{00000000-0000-0000-0000-000000000000}"/>
          </ac:grpSpMkLst>
        </pc:grpChg>
        <pc:picChg chg="mod">
          <ac:chgData name="Dinh Nguyen" userId="75ea2f2f01fb72ed" providerId="LiveId" clId="{47AE8DF5-508C-C841-884F-395D239CBCAF}" dt="2023-05-25T18:39:46.554" v="2647" actId="14100"/>
          <ac:picMkLst>
            <pc:docMk/>
            <pc:sldMk cId="2707322145" sldId="676"/>
            <ac:picMk id="7" creationId="{00000000-0000-0000-0000-000000000000}"/>
          </ac:picMkLst>
        </pc:picChg>
        <pc:picChg chg="mod">
          <ac:chgData name="Dinh Nguyen" userId="75ea2f2f01fb72ed" providerId="LiveId" clId="{47AE8DF5-508C-C841-884F-395D239CBCAF}" dt="2023-05-25T18:39:46.554" v="2647" actId="14100"/>
          <ac:picMkLst>
            <pc:docMk/>
            <pc:sldMk cId="2707322145" sldId="676"/>
            <ac:picMk id="9" creationId="{00000000-0000-0000-0000-000000000000}"/>
          </ac:picMkLst>
        </pc:picChg>
      </pc:sldChg>
      <pc:sldChg chg="add">
        <pc:chgData name="Dinh Nguyen" userId="75ea2f2f01fb72ed" providerId="LiveId" clId="{47AE8DF5-508C-C841-884F-395D239CBCAF}" dt="2023-05-25T18:40:31.091" v="2654"/>
        <pc:sldMkLst>
          <pc:docMk/>
          <pc:sldMk cId="3145264936" sldId="676"/>
        </pc:sldMkLst>
      </pc:sldChg>
      <pc:sldChg chg="add">
        <pc:chgData name="Dinh Nguyen" userId="75ea2f2f01fb72ed" providerId="LiveId" clId="{47AE8DF5-508C-C841-884F-395D239CBCAF}" dt="2023-05-25T18:40:36.403" v="2655"/>
        <pc:sldMkLst>
          <pc:docMk/>
          <pc:sldMk cId="1533307020" sldId="6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59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036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08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738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09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42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083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3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868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81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26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9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4995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8824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75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39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08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0634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673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674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39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94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15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033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Times New Roman"/>
                <a:ea typeface="Times New Roman"/>
                <a:cs typeface="Times New Roman"/>
                <a:sym typeface="Times New Roman"/>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4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4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5" descr="Android (operating system) - Wikipedia"/>
          <p:cNvPicPr preferRelativeResize="0"/>
          <p:nvPr/>
        </p:nvPicPr>
        <p:blipFill rotWithShape="1">
          <a:blip r:embed="rId3">
            <a:alphaModFix/>
          </a:blip>
          <a:srcRect/>
          <a:stretch/>
        </p:blipFill>
        <p:spPr>
          <a:xfrm>
            <a:off x="1805752" y="2863810"/>
            <a:ext cx="1817999" cy="1587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88" name="Google Shape;88;p5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5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0" name="Google Shape;90;p5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9" name="Google Shape;99;p5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480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6"/>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Times New Roman"/>
                <a:ea typeface="Times New Roman"/>
                <a:cs typeface="Times New Roman"/>
                <a:sym typeface="Times New Roman"/>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 name="Google Shape;25;p4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6" name="Google Shape;26;p4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5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5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5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5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55" name="Google Shape;55;p5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56" name="Google Shape;56;p5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57" name="Google Shape;57;p5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 name="Google Shape;58;p5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2389717" y="612775"/>
            <a:ext cx="7315200" cy="4114800"/>
          </a:xfrm>
          <a:prstGeom prst="rect">
            <a:avLst/>
          </a:prstGeom>
          <a:noFill/>
          <a:ln>
            <a:noFill/>
          </a:ln>
        </p:spPr>
      </p:sp>
      <p:sp>
        <p:nvSpPr>
          <p:cNvPr id="69" name="Google Shape;69;p5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umptech/glid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acebook/fresc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square.github.io/picasso/"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subTitle" idx="1"/>
          </p:nvPr>
        </p:nvSpPr>
        <p:spPr>
          <a:xfrm>
            <a:off x="5486400" y="4953000"/>
            <a:ext cx="6317673"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call api</a:t>
            </a:r>
            <a:endParaRPr/>
          </a:p>
        </p:txBody>
      </p:sp>
      <p:sp>
        <p:nvSpPr>
          <p:cNvPr id="105" name="Google Shape;105;p1"/>
          <p:cNvSpPr txBox="1">
            <a:spLocks noGrp="1"/>
          </p:cNvSpPr>
          <p:nvPr>
            <p:ph type="title"/>
          </p:nvPr>
        </p:nvSpPr>
        <p:spPr>
          <a:xfrm>
            <a:off x="5506720" y="4284596"/>
            <a:ext cx="7112000" cy="70498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sz="2900"/>
              <a:t>LẬP TRÌNH ANDROID VỚI RESTAPI</a:t>
            </a:r>
            <a:endParaRPr sz="29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800"/>
            <a:ext cx="10972800" cy="2614552"/>
          </a:xfrm>
          <a:prstGeom prst="rect">
            <a:avLst/>
          </a:prstGeom>
          <a:noFill/>
          <a:ln>
            <a:noFill/>
          </a:ln>
        </p:spPr>
        <p:txBody>
          <a:bodyPr spcFirstLastPara="1" wrap="square" lIns="91425" tIns="45700" rIns="91425" bIns="45700" anchor="t" anchorCtr="0">
            <a:normAutofit/>
          </a:bodyPr>
          <a:lstStyle/>
          <a:p>
            <a:pPr marL="457200" lvl="0" indent="-406400" algn="just" rtl="0">
              <a:lnSpc>
                <a:spcPct val="100000"/>
              </a:lnSpc>
              <a:spcBef>
                <a:spcPts val="560"/>
              </a:spcBef>
              <a:spcAft>
                <a:spcPts val="0"/>
              </a:spcAft>
              <a:buClr>
                <a:srgbClr val="FF5A33"/>
              </a:buClr>
              <a:buSzPts val="2800"/>
              <a:buFont typeface="Noto Sans Symbols"/>
              <a:buChar char="❑"/>
            </a:pPr>
            <a:r>
              <a:rPr lang="vi-VN">
                <a:latin typeface="Tahoma"/>
                <a:ea typeface="Tahoma"/>
                <a:cs typeface="Tahoma"/>
                <a:sym typeface="Tahoma"/>
              </a:rPr>
              <a:t>Glide là một thư viện open source hỗ trợ load ảnh trên Android. Dùng Glide sẽ đơn giản hóa các công việc mà bạn cần làm khi sử dụng một bức ảnh trong Android đi rất nhiều. Chúng ta không cần quan tâm đến việc decoding, memory and disk caching mà thay vào đó chỉ cần sử dụng interface rất đơn giản từ Glide.</a:t>
            </a:r>
          </a:p>
        </p:txBody>
      </p:sp>
      <p:pic>
        <p:nvPicPr>
          <p:cNvPr id="1026" name="Picture 2">
            <a:extLst>
              <a:ext uri="{FF2B5EF4-FFF2-40B4-BE49-F238E27FC236}">
                <a16:creationId xmlns:a16="http://schemas.microsoft.com/office/drawing/2014/main" id="{A01BB3CE-E2BD-31DF-1E7A-1FA7C5F23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3535362"/>
            <a:ext cx="10160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889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3873336"/>
          </a:xfrm>
          <a:prstGeom prst="rect">
            <a:avLst/>
          </a:prstGeom>
          <a:noFill/>
          <a:ln>
            <a:noFill/>
          </a:ln>
        </p:spPr>
        <p:txBody>
          <a:bodyPr spcFirstLastPara="1" wrap="square" lIns="91425" tIns="45700" rIns="91425" bIns="45700" anchor="t" anchorCtr="0">
            <a:normAutofit/>
          </a:bodyPr>
          <a:lstStyle/>
          <a:p>
            <a:pPr marL="457200" lvl="0" indent="-406400" algn="just" rtl="0">
              <a:lnSpc>
                <a:spcPct val="100000"/>
              </a:lnSpc>
              <a:spcBef>
                <a:spcPts val="560"/>
              </a:spcBef>
              <a:spcAft>
                <a:spcPts val="0"/>
              </a:spcAft>
              <a:buClr>
                <a:srgbClr val="FF5A33"/>
              </a:buClr>
              <a:buSzPts val="2800"/>
              <a:buFont typeface="Noto Sans Symbols"/>
              <a:buChar char="❑"/>
            </a:pPr>
            <a:r>
              <a:rPr lang="vi-VN">
                <a:latin typeface="Tahoma"/>
                <a:ea typeface="Tahoma"/>
                <a:cs typeface="Tahoma"/>
                <a:sym typeface="Tahoma"/>
              </a:rPr>
              <a:t>Glide hỗ trợ </a:t>
            </a:r>
            <a:r>
              <a:rPr lang="vi-VN" b="1">
                <a:latin typeface="Tahoma"/>
                <a:ea typeface="Tahoma"/>
                <a:cs typeface="Tahoma"/>
                <a:sym typeface="Tahoma"/>
              </a:rPr>
              <a:t>fetching</a:t>
            </a:r>
            <a:r>
              <a:rPr lang="vi-VN">
                <a:latin typeface="Tahoma"/>
                <a:ea typeface="Tahoma"/>
                <a:cs typeface="Tahoma"/>
                <a:sym typeface="Tahoma"/>
              </a:rPr>
              <a:t>, </a:t>
            </a:r>
            <a:r>
              <a:rPr lang="vi-VN" b="1">
                <a:latin typeface="Tahoma"/>
                <a:ea typeface="Tahoma"/>
                <a:cs typeface="Tahoma"/>
                <a:sym typeface="Tahoma"/>
              </a:rPr>
              <a:t>decoding</a:t>
            </a:r>
            <a:r>
              <a:rPr lang="vi-VN">
                <a:latin typeface="Tahoma"/>
                <a:ea typeface="Tahoma"/>
                <a:cs typeface="Tahoma"/>
                <a:sym typeface="Tahoma"/>
              </a:rPr>
              <a:t> và hiển thị cả ảnh tĩnh hoặc ảnh động đó là điểm nổi bật của nó so với các thư viện load ảnh khác cho android. Glide có thể được dễ dàng đưa vào bất kỳ mô hình mạng nào. Mặc định Glide sử dụng mô hình custom của </a:t>
            </a:r>
            <a:r>
              <a:rPr lang="vi-VN" b="1">
                <a:latin typeface="Tahoma"/>
                <a:ea typeface="Tahoma"/>
                <a:cs typeface="Tahoma"/>
                <a:sym typeface="Tahoma"/>
              </a:rPr>
              <a:t>HttpUrlConnection</a:t>
            </a:r>
            <a:r>
              <a:rPr lang="vi-VN">
                <a:latin typeface="Tahoma"/>
                <a:ea typeface="Tahoma"/>
                <a:cs typeface="Tahoma"/>
                <a:sym typeface="Tahoma"/>
              </a:rPr>
              <a:t> tuy nhiên chúng ta có thể dễ dàng cho nó hoạt động với </a:t>
            </a:r>
            <a:r>
              <a:rPr lang="vi-VN" b="1">
                <a:latin typeface="Tahoma"/>
                <a:ea typeface="Tahoma"/>
                <a:cs typeface="Tahoma"/>
                <a:sym typeface="Tahoma"/>
              </a:rPr>
              <a:t>Volley</a:t>
            </a:r>
            <a:r>
              <a:rPr lang="vi-VN">
                <a:latin typeface="Tahoma"/>
                <a:ea typeface="Tahoma"/>
                <a:cs typeface="Tahoma"/>
                <a:sym typeface="Tahoma"/>
              </a:rPr>
              <a:t> hoặc </a:t>
            </a:r>
            <a:r>
              <a:rPr lang="vi-VN" b="1">
                <a:latin typeface="Tahoma"/>
                <a:ea typeface="Tahoma"/>
                <a:cs typeface="Tahoma"/>
                <a:sym typeface="Tahoma"/>
              </a:rPr>
              <a:t>OkHttp</a:t>
            </a:r>
          </a:p>
          <a:p>
            <a:pPr marL="457200" lvl="0" indent="-406400" algn="just" rtl="0">
              <a:lnSpc>
                <a:spcPct val="100000"/>
              </a:lnSpc>
              <a:spcBef>
                <a:spcPts val="560"/>
              </a:spcBef>
              <a:spcAft>
                <a:spcPts val="0"/>
              </a:spcAft>
              <a:buClr>
                <a:srgbClr val="FF5A33"/>
              </a:buClr>
              <a:buSzPts val="2800"/>
              <a:buFont typeface="Noto Sans Symbols"/>
              <a:buChar char="❑"/>
            </a:pPr>
            <a:r>
              <a:rPr lang="vi-VN">
                <a:latin typeface="Tahoma"/>
                <a:ea typeface="Tahoma"/>
                <a:cs typeface="Tahoma"/>
                <a:sym typeface="Tahoma"/>
              </a:rPr>
              <a:t>Link thư viện: </a:t>
            </a:r>
            <a:r>
              <a:rPr lang="vi-VN">
                <a:latin typeface="Tahoma"/>
                <a:ea typeface="Tahoma"/>
                <a:cs typeface="Tahoma"/>
                <a:sym typeface="Tahoma"/>
                <a:hlinkClick r:id="rId3"/>
              </a:rPr>
              <a:t>https://github.com/bumptech/glide</a:t>
            </a:r>
            <a:r>
              <a:rPr lang="vi-VN">
                <a:latin typeface="Tahoma"/>
                <a:ea typeface="Tahoma"/>
                <a:cs typeface="Tahoma"/>
                <a:sym typeface="Tahoma"/>
              </a:rPr>
              <a:t> </a:t>
            </a:r>
            <a:endParaRPr lang="vi-VN" b="1">
              <a:latin typeface="Tahoma"/>
              <a:ea typeface="Tahoma"/>
              <a:cs typeface="Tahoma"/>
              <a:sym typeface="Tahoma"/>
            </a:endParaRPr>
          </a:p>
        </p:txBody>
      </p:sp>
    </p:spTree>
    <p:extLst>
      <p:ext uri="{BB962C8B-B14F-4D97-AF65-F5344CB8AC3E}">
        <p14:creationId xmlns:p14="http://schemas.microsoft.com/office/powerpoint/2010/main" val="876486688"/>
      </p:ext>
    </p:extLst>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3873336"/>
          </a:xfrm>
          <a:prstGeom prst="rect">
            <a:avLst/>
          </a:prstGeom>
          <a:noFill/>
          <a:ln>
            <a:noFill/>
          </a:ln>
        </p:spPr>
        <p:txBody>
          <a:bodyPr spcFirstLastPara="1" wrap="square" lIns="91425" tIns="45700" rIns="91425" bIns="45700" anchor="t" anchorCtr="0">
            <a:normAutofit/>
          </a:bodyPr>
          <a:lstStyle/>
          <a:p>
            <a:pPr marL="457200" lvl="0" indent="-406400" algn="just" rtl="0">
              <a:lnSpc>
                <a:spcPct val="100000"/>
              </a:lnSpc>
              <a:spcBef>
                <a:spcPts val="560"/>
              </a:spcBef>
              <a:spcAft>
                <a:spcPts val="0"/>
              </a:spcAft>
              <a:buClr>
                <a:srgbClr val="FF5A33"/>
              </a:buClr>
              <a:buSzPts val="2800"/>
              <a:buFont typeface="Noto Sans Symbols"/>
              <a:buChar char="❑"/>
            </a:pPr>
            <a:r>
              <a:rPr lang="vi-VN">
                <a:latin typeface="Tahoma"/>
                <a:ea typeface="Tahoma"/>
                <a:cs typeface="Tahoma"/>
                <a:sym typeface="Tahoma"/>
              </a:rPr>
              <a:t>Ngoài ra, chúng ta có thể tham khảo thêm một số thư viện tương tự Glide như:</a:t>
            </a:r>
          </a:p>
          <a:p>
            <a:pPr marL="457200" lvl="0" indent="-406400" algn="just" rtl="0">
              <a:lnSpc>
                <a:spcPct val="100000"/>
              </a:lnSpc>
              <a:spcBef>
                <a:spcPts val="560"/>
              </a:spcBef>
              <a:spcAft>
                <a:spcPts val="0"/>
              </a:spcAft>
              <a:buClr>
                <a:srgbClr val="FF5A33"/>
              </a:buClr>
              <a:buSzPts val="2800"/>
              <a:buFont typeface="Noto Sans Symbols"/>
              <a:buChar char="❑"/>
            </a:pPr>
            <a:endParaRPr lang="vi-VN">
              <a:latin typeface="Tahoma"/>
              <a:ea typeface="Tahoma"/>
              <a:cs typeface="Tahoma"/>
              <a:sym typeface="Tahoma"/>
            </a:endParaRPr>
          </a:p>
          <a:p>
            <a:pPr marL="457200" lvl="0" indent="-406400" algn="just" rtl="0">
              <a:lnSpc>
                <a:spcPct val="100000"/>
              </a:lnSpc>
              <a:spcBef>
                <a:spcPts val="560"/>
              </a:spcBef>
              <a:spcAft>
                <a:spcPts val="0"/>
              </a:spcAft>
              <a:buClr>
                <a:srgbClr val="FF5A33"/>
              </a:buClr>
              <a:buSzPts val="2800"/>
              <a:buFont typeface="Noto Sans Symbols"/>
              <a:buChar char="❑"/>
            </a:pPr>
            <a:r>
              <a:rPr lang="vi-VN" b="1">
                <a:latin typeface="Tahoma"/>
                <a:ea typeface="Tahoma"/>
                <a:cs typeface="Tahoma"/>
                <a:sym typeface="Tahoma"/>
              </a:rPr>
              <a:t>Fresco (</a:t>
            </a:r>
            <a:r>
              <a:rPr lang="vi-VN" b="1">
                <a:latin typeface="Tahoma"/>
                <a:ea typeface="Tahoma"/>
                <a:cs typeface="Tahoma"/>
                <a:sym typeface="Tahoma"/>
                <a:hlinkClick r:id="rId3"/>
              </a:rPr>
              <a:t>https://github.com/facebook/fresco</a:t>
            </a:r>
            <a:r>
              <a:rPr lang="vi-VN" b="1">
                <a:latin typeface="Tahoma"/>
                <a:ea typeface="Tahoma"/>
                <a:cs typeface="Tahoma"/>
                <a:sym typeface="Tahoma"/>
              </a:rPr>
              <a:t>)</a:t>
            </a:r>
          </a:p>
          <a:p>
            <a:pPr marL="457200" lvl="0" indent="-406400" algn="just" rtl="0">
              <a:lnSpc>
                <a:spcPct val="100000"/>
              </a:lnSpc>
              <a:spcBef>
                <a:spcPts val="560"/>
              </a:spcBef>
              <a:spcAft>
                <a:spcPts val="0"/>
              </a:spcAft>
              <a:buClr>
                <a:srgbClr val="FF5A33"/>
              </a:buClr>
              <a:buSzPts val="2800"/>
              <a:buFont typeface="Noto Sans Symbols"/>
              <a:buChar char="❑"/>
            </a:pPr>
            <a:endParaRPr lang="vi-VN" b="1">
              <a:latin typeface="Tahoma"/>
              <a:ea typeface="Tahoma"/>
              <a:cs typeface="Tahoma"/>
              <a:sym typeface="Tahoma"/>
            </a:endParaRPr>
          </a:p>
        </p:txBody>
      </p:sp>
      <p:pic>
        <p:nvPicPr>
          <p:cNvPr id="4098" name="Picture 2" descr="Top 4 thư viện Image Loading Android tốt nhất">
            <a:extLst>
              <a:ext uri="{FF2B5EF4-FFF2-40B4-BE49-F238E27FC236}">
                <a16:creationId xmlns:a16="http://schemas.microsoft.com/office/drawing/2014/main" id="{BAA318A0-AB55-9428-A793-94C4B19F0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44524"/>
            <a:ext cx="5035138" cy="2591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6403"/>
      </p:ext>
    </p:extLst>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3873336"/>
          </a:xfrm>
          <a:prstGeom prst="rect">
            <a:avLst/>
          </a:prstGeom>
          <a:noFill/>
          <a:ln>
            <a:noFill/>
          </a:ln>
        </p:spPr>
        <p:txBody>
          <a:bodyPr spcFirstLastPara="1" wrap="square" lIns="91425" tIns="45700" rIns="91425" bIns="45700" anchor="t" anchorCtr="0">
            <a:normAutofit/>
          </a:bodyPr>
          <a:lstStyle/>
          <a:p>
            <a:pPr marL="457200" lvl="0" indent="-406400" algn="just" rtl="0">
              <a:lnSpc>
                <a:spcPct val="100000"/>
              </a:lnSpc>
              <a:spcBef>
                <a:spcPts val="560"/>
              </a:spcBef>
              <a:spcAft>
                <a:spcPts val="0"/>
              </a:spcAft>
              <a:buClr>
                <a:srgbClr val="FF5A33"/>
              </a:buClr>
              <a:buSzPts val="2800"/>
              <a:buFont typeface="Noto Sans Symbols"/>
              <a:buChar char="❑"/>
            </a:pPr>
            <a:r>
              <a:rPr lang="vi-VN" b="1">
                <a:latin typeface="Tahoma"/>
                <a:ea typeface="Tahoma"/>
                <a:cs typeface="Tahoma"/>
                <a:sym typeface="Tahoma"/>
              </a:rPr>
              <a:t>Picasso (</a:t>
            </a:r>
            <a:r>
              <a:rPr lang="vi-VN" b="1">
                <a:latin typeface="Tahoma"/>
                <a:ea typeface="Tahoma"/>
                <a:cs typeface="Tahoma"/>
                <a:sym typeface="Tahoma"/>
                <a:hlinkClick r:id="rId3"/>
              </a:rPr>
              <a:t>https://square.github.io/picasso/</a:t>
            </a:r>
            <a:r>
              <a:rPr lang="vi-VN" b="1">
                <a:latin typeface="Tahoma"/>
                <a:ea typeface="Tahoma"/>
                <a:cs typeface="Tahoma"/>
                <a:sym typeface="Tahoma"/>
              </a:rPr>
              <a:t>)</a:t>
            </a:r>
          </a:p>
          <a:p>
            <a:pPr marL="50800" lvl="0" indent="0" algn="just" rtl="0">
              <a:lnSpc>
                <a:spcPct val="100000"/>
              </a:lnSpc>
              <a:spcBef>
                <a:spcPts val="560"/>
              </a:spcBef>
              <a:spcAft>
                <a:spcPts val="0"/>
              </a:spcAft>
              <a:buClr>
                <a:srgbClr val="FF5A33"/>
              </a:buClr>
              <a:buSzPts val="2800"/>
              <a:buNone/>
            </a:pPr>
            <a:endParaRPr lang="vi-VN" b="1">
              <a:latin typeface="Tahoma"/>
              <a:ea typeface="Tahoma"/>
              <a:cs typeface="Tahoma"/>
              <a:sym typeface="Tahoma"/>
            </a:endParaRPr>
          </a:p>
          <a:p>
            <a:pPr marL="457200" lvl="0" indent="-406400" algn="just" rtl="0">
              <a:lnSpc>
                <a:spcPct val="100000"/>
              </a:lnSpc>
              <a:spcBef>
                <a:spcPts val="560"/>
              </a:spcBef>
              <a:spcAft>
                <a:spcPts val="0"/>
              </a:spcAft>
              <a:buClr>
                <a:srgbClr val="FF5A33"/>
              </a:buClr>
              <a:buSzPts val="2800"/>
              <a:buFont typeface="Noto Sans Symbols"/>
              <a:buChar char="❑"/>
            </a:pPr>
            <a:endParaRPr lang="vi-VN" b="1">
              <a:latin typeface="Tahoma"/>
              <a:ea typeface="Tahoma"/>
              <a:cs typeface="Tahoma"/>
              <a:sym typeface="Tahoma"/>
            </a:endParaRPr>
          </a:p>
        </p:txBody>
      </p:sp>
      <p:pic>
        <p:nvPicPr>
          <p:cNvPr id="6146" name="Picture 2" descr="Sample application screenshot.">
            <a:extLst>
              <a:ext uri="{FF2B5EF4-FFF2-40B4-BE49-F238E27FC236}">
                <a16:creationId xmlns:a16="http://schemas.microsoft.com/office/drawing/2014/main" id="{07B458CC-023A-663C-24D1-730E5FB49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90235"/>
            <a:ext cx="5332021" cy="25593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bug ribbon indicators">
            <a:extLst>
              <a:ext uri="{FF2B5EF4-FFF2-40B4-BE49-F238E27FC236}">
                <a16:creationId xmlns:a16="http://schemas.microsoft.com/office/drawing/2014/main" id="{60026738-43B8-3814-6928-1B118551B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111" y="2957442"/>
            <a:ext cx="7089889" cy="303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099386"/>
      </p:ext>
    </p:extLst>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Cấp quyền đọc, ghi dữ liệu trong bộ nhớ</a:t>
            </a:r>
            <a:endParaRPr lang="en-US" i="1">
              <a:latin typeface="Tahoma"/>
              <a:ea typeface="Tahoma"/>
              <a:cs typeface="Tahoma"/>
              <a:sym typeface="Tahoma"/>
            </a:endParaRPr>
          </a:p>
        </p:txBody>
      </p:sp>
      <p:pic>
        <p:nvPicPr>
          <p:cNvPr id="4" name="Picture 3">
            <a:extLst>
              <a:ext uri="{FF2B5EF4-FFF2-40B4-BE49-F238E27FC236}">
                <a16:creationId xmlns:a16="http://schemas.microsoft.com/office/drawing/2014/main" id="{EB5CD853-F1B0-3E71-579A-12C3362B213E}"/>
              </a:ext>
            </a:extLst>
          </p:cNvPr>
          <p:cNvPicPr>
            <a:picLocks noChangeAspect="1"/>
          </p:cNvPicPr>
          <p:nvPr/>
        </p:nvPicPr>
        <p:blipFill>
          <a:blip r:embed="rId3"/>
          <a:stretch>
            <a:fillRect/>
          </a:stretch>
        </p:blipFill>
        <p:spPr>
          <a:xfrm>
            <a:off x="466989" y="2570480"/>
            <a:ext cx="11258022" cy="3027679"/>
          </a:xfrm>
          <a:prstGeom prst="rect">
            <a:avLst/>
          </a:prstGeom>
        </p:spPr>
      </p:pic>
    </p:spTree>
    <p:extLst>
      <p:ext uri="{BB962C8B-B14F-4D97-AF65-F5344CB8AC3E}">
        <p14:creationId xmlns:p14="http://schemas.microsoft.com/office/powerpoint/2010/main" val="367673607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Activity Register </a:t>
            </a:r>
            <a:endParaRPr lang="en-US" i="1">
              <a:latin typeface="Tahoma"/>
              <a:ea typeface="Tahoma"/>
              <a:cs typeface="Tahoma"/>
              <a:sym typeface="Tahoma"/>
            </a:endParaRPr>
          </a:p>
        </p:txBody>
      </p:sp>
      <p:pic>
        <p:nvPicPr>
          <p:cNvPr id="3" name="Picture 2">
            <a:extLst>
              <a:ext uri="{FF2B5EF4-FFF2-40B4-BE49-F238E27FC236}">
                <a16:creationId xmlns:a16="http://schemas.microsoft.com/office/drawing/2014/main" id="{0A4FC8FF-DFBE-C374-45B9-D7C84E3BF0CF}"/>
              </a:ext>
            </a:extLst>
          </p:cNvPr>
          <p:cNvPicPr>
            <a:picLocks noChangeAspect="1"/>
          </p:cNvPicPr>
          <p:nvPr/>
        </p:nvPicPr>
        <p:blipFill>
          <a:blip r:embed="rId3"/>
          <a:stretch>
            <a:fillRect/>
          </a:stretch>
        </p:blipFill>
        <p:spPr>
          <a:xfrm>
            <a:off x="2190512" y="1983813"/>
            <a:ext cx="7810976" cy="4701753"/>
          </a:xfrm>
          <a:prstGeom prst="rect">
            <a:avLst/>
          </a:prstGeom>
        </p:spPr>
      </p:pic>
    </p:spTree>
    <p:extLst>
      <p:ext uri="{BB962C8B-B14F-4D97-AF65-F5344CB8AC3E}">
        <p14:creationId xmlns:p14="http://schemas.microsoft.com/office/powerpoint/2010/main" val="246194360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Bắt sự kiện khi chọn hình</a:t>
            </a:r>
            <a:endParaRPr lang="en-US" i="1">
              <a:latin typeface="Tahoma"/>
              <a:ea typeface="Tahoma"/>
              <a:cs typeface="Tahoma"/>
              <a:sym typeface="Tahoma"/>
            </a:endParaRPr>
          </a:p>
        </p:txBody>
      </p:sp>
      <p:pic>
        <p:nvPicPr>
          <p:cNvPr id="4" name="Picture 3">
            <a:extLst>
              <a:ext uri="{FF2B5EF4-FFF2-40B4-BE49-F238E27FC236}">
                <a16:creationId xmlns:a16="http://schemas.microsoft.com/office/drawing/2014/main" id="{140F9797-BE7C-F92B-8F76-691A60DF111A}"/>
              </a:ext>
            </a:extLst>
          </p:cNvPr>
          <p:cNvPicPr>
            <a:picLocks noChangeAspect="1"/>
          </p:cNvPicPr>
          <p:nvPr/>
        </p:nvPicPr>
        <p:blipFill>
          <a:blip r:embed="rId3"/>
          <a:stretch>
            <a:fillRect/>
          </a:stretch>
        </p:blipFill>
        <p:spPr>
          <a:xfrm>
            <a:off x="843280" y="1985325"/>
            <a:ext cx="10505440" cy="3575323"/>
          </a:xfrm>
          <a:prstGeom prst="rect">
            <a:avLst/>
          </a:prstGeom>
        </p:spPr>
      </p:pic>
    </p:spTree>
    <p:extLst>
      <p:ext uri="{BB962C8B-B14F-4D97-AF65-F5344CB8AC3E}">
        <p14:creationId xmlns:p14="http://schemas.microsoft.com/office/powerpoint/2010/main" val="403298921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Xử lý chọn hình</a:t>
            </a:r>
          </a:p>
        </p:txBody>
      </p:sp>
      <p:pic>
        <p:nvPicPr>
          <p:cNvPr id="6" name="Picture 5">
            <a:extLst>
              <a:ext uri="{FF2B5EF4-FFF2-40B4-BE49-F238E27FC236}">
                <a16:creationId xmlns:a16="http://schemas.microsoft.com/office/drawing/2014/main" id="{92E3FF6F-4649-D1A2-9CF1-A32C077F154A}"/>
              </a:ext>
            </a:extLst>
          </p:cNvPr>
          <p:cNvPicPr>
            <a:picLocks noChangeAspect="1"/>
          </p:cNvPicPr>
          <p:nvPr/>
        </p:nvPicPr>
        <p:blipFill>
          <a:blip r:embed="rId3"/>
          <a:stretch>
            <a:fillRect/>
          </a:stretch>
        </p:blipFill>
        <p:spPr>
          <a:xfrm>
            <a:off x="1149017" y="2113280"/>
            <a:ext cx="9893965" cy="4101736"/>
          </a:xfrm>
          <a:prstGeom prst="rect">
            <a:avLst/>
          </a:prstGeom>
        </p:spPr>
      </p:pic>
    </p:spTree>
    <p:extLst>
      <p:ext uri="{BB962C8B-B14F-4D97-AF65-F5344CB8AC3E}">
        <p14:creationId xmlns:p14="http://schemas.microsoft.com/office/powerpoint/2010/main" val="413989740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Xử lý chọn hình </a:t>
            </a:r>
            <a:r>
              <a:rPr lang="en-US" i="1">
                <a:latin typeface="Tahoma"/>
                <a:ea typeface="Tahoma"/>
                <a:cs typeface="Tahoma"/>
                <a:sym typeface="Tahoma"/>
              </a:rPr>
              <a:t>(tiếp theo)</a:t>
            </a:r>
          </a:p>
        </p:txBody>
      </p:sp>
      <p:pic>
        <p:nvPicPr>
          <p:cNvPr id="6" name="Picture 5">
            <a:extLst>
              <a:ext uri="{FF2B5EF4-FFF2-40B4-BE49-F238E27FC236}">
                <a16:creationId xmlns:a16="http://schemas.microsoft.com/office/drawing/2014/main" id="{EFE97BD8-6604-3346-6AF2-5A39CA8CF502}"/>
              </a:ext>
            </a:extLst>
          </p:cNvPr>
          <p:cNvPicPr>
            <a:picLocks noChangeAspect="1"/>
          </p:cNvPicPr>
          <p:nvPr/>
        </p:nvPicPr>
        <p:blipFill>
          <a:blip r:embed="rId3"/>
          <a:stretch>
            <a:fillRect/>
          </a:stretch>
        </p:blipFill>
        <p:spPr>
          <a:xfrm>
            <a:off x="2102253" y="1873870"/>
            <a:ext cx="7987494" cy="4605306"/>
          </a:xfrm>
          <a:prstGeom prst="rect">
            <a:avLst/>
          </a:prstGeom>
        </p:spPr>
      </p:pic>
    </p:spTree>
    <p:extLst>
      <p:ext uri="{BB962C8B-B14F-4D97-AF65-F5344CB8AC3E}">
        <p14:creationId xmlns:p14="http://schemas.microsoft.com/office/powerpoint/2010/main" val="281114901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file hình từ uri</a:t>
            </a:r>
            <a:endParaRPr lang="en-US" i="1">
              <a:latin typeface="Tahoma"/>
              <a:ea typeface="Tahoma"/>
              <a:cs typeface="Tahoma"/>
              <a:sym typeface="Tahoma"/>
            </a:endParaRPr>
          </a:p>
        </p:txBody>
      </p:sp>
      <p:pic>
        <p:nvPicPr>
          <p:cNvPr id="6" name="Picture 5">
            <a:extLst>
              <a:ext uri="{FF2B5EF4-FFF2-40B4-BE49-F238E27FC236}">
                <a16:creationId xmlns:a16="http://schemas.microsoft.com/office/drawing/2014/main" id="{A1A64DBC-5BE5-6807-6670-4D133A0FF2D3}"/>
              </a:ext>
            </a:extLst>
          </p:cNvPr>
          <p:cNvPicPr>
            <a:picLocks noChangeAspect="1"/>
          </p:cNvPicPr>
          <p:nvPr/>
        </p:nvPicPr>
        <p:blipFill>
          <a:blip r:embed="rId3"/>
          <a:stretch>
            <a:fillRect/>
          </a:stretch>
        </p:blipFill>
        <p:spPr>
          <a:xfrm>
            <a:off x="2365180" y="1632181"/>
            <a:ext cx="7461639" cy="4951181"/>
          </a:xfrm>
          <a:prstGeom prst="rect">
            <a:avLst/>
          </a:prstGeom>
        </p:spPr>
      </p:pic>
    </p:spTree>
    <p:extLst>
      <p:ext uri="{BB962C8B-B14F-4D97-AF65-F5344CB8AC3E}">
        <p14:creationId xmlns:p14="http://schemas.microsoft.com/office/powerpoint/2010/main" val="261359306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môn học</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Call API đăng nhập – đăng ký</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Call API có kèm upload hình ảnh từ mobile</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Gọi API</a:t>
            </a:r>
            <a:endParaRPr lang="en-US" i="1">
              <a:latin typeface="Tahoma"/>
              <a:ea typeface="Tahoma"/>
              <a:cs typeface="Tahoma"/>
              <a:sym typeface="Tahoma"/>
            </a:endParaRPr>
          </a:p>
        </p:txBody>
      </p:sp>
      <p:pic>
        <p:nvPicPr>
          <p:cNvPr id="6" name="Picture 5">
            <a:extLst>
              <a:ext uri="{FF2B5EF4-FFF2-40B4-BE49-F238E27FC236}">
                <a16:creationId xmlns:a16="http://schemas.microsoft.com/office/drawing/2014/main" id="{DF421D41-2C0E-3995-8DB9-C7005972537E}"/>
              </a:ext>
            </a:extLst>
          </p:cNvPr>
          <p:cNvPicPr>
            <a:picLocks noChangeAspect="1"/>
          </p:cNvPicPr>
          <p:nvPr/>
        </p:nvPicPr>
        <p:blipFill>
          <a:blip r:embed="rId3"/>
          <a:stretch>
            <a:fillRect/>
          </a:stretch>
        </p:blipFill>
        <p:spPr>
          <a:xfrm>
            <a:off x="943047" y="1717040"/>
            <a:ext cx="10305906" cy="4531578"/>
          </a:xfrm>
          <a:prstGeom prst="rect">
            <a:avLst/>
          </a:prstGeom>
        </p:spPr>
      </p:pic>
    </p:spTree>
    <p:extLst>
      <p:ext uri="{BB962C8B-B14F-4D97-AF65-F5344CB8AC3E}">
        <p14:creationId xmlns:p14="http://schemas.microsoft.com/office/powerpoint/2010/main" val="80149878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Callback</a:t>
            </a:r>
            <a:endParaRPr lang="en-US" i="1">
              <a:latin typeface="Tahoma"/>
              <a:ea typeface="Tahoma"/>
              <a:cs typeface="Tahoma"/>
              <a:sym typeface="Tahoma"/>
            </a:endParaRPr>
          </a:p>
        </p:txBody>
      </p:sp>
      <p:pic>
        <p:nvPicPr>
          <p:cNvPr id="6" name="Picture 5">
            <a:extLst>
              <a:ext uri="{FF2B5EF4-FFF2-40B4-BE49-F238E27FC236}">
                <a16:creationId xmlns:a16="http://schemas.microsoft.com/office/drawing/2014/main" id="{C1906F97-9192-FFAA-32BE-EE6D2BA7A335}"/>
              </a:ext>
            </a:extLst>
          </p:cNvPr>
          <p:cNvPicPr>
            <a:picLocks noChangeAspect="1"/>
          </p:cNvPicPr>
          <p:nvPr/>
        </p:nvPicPr>
        <p:blipFill>
          <a:blip r:embed="rId3"/>
          <a:stretch>
            <a:fillRect/>
          </a:stretch>
        </p:blipFill>
        <p:spPr>
          <a:xfrm>
            <a:off x="1058743" y="1751131"/>
            <a:ext cx="10074513" cy="4595258"/>
          </a:xfrm>
          <a:prstGeom prst="rect">
            <a:avLst/>
          </a:prstGeom>
        </p:spPr>
      </p:pic>
    </p:spTree>
    <p:extLst>
      <p:ext uri="{BB962C8B-B14F-4D97-AF65-F5344CB8AC3E}">
        <p14:creationId xmlns:p14="http://schemas.microsoft.com/office/powerpoint/2010/main" val="158482930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Xem kết quả demo</a:t>
            </a:r>
            <a:endParaRPr lang="en-US" i="1">
              <a:latin typeface="Tahoma"/>
              <a:ea typeface="Tahoma"/>
              <a:cs typeface="Tahoma"/>
              <a:sym typeface="Tahoma"/>
            </a:endParaRPr>
          </a:p>
        </p:txBody>
      </p:sp>
      <p:pic>
        <p:nvPicPr>
          <p:cNvPr id="5" name="Picture 4">
            <a:extLst>
              <a:ext uri="{FF2B5EF4-FFF2-40B4-BE49-F238E27FC236}">
                <a16:creationId xmlns:a16="http://schemas.microsoft.com/office/drawing/2014/main" id="{78AEA06A-18F2-B74B-13AD-F3B93F2B02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3710" y="1128385"/>
            <a:ext cx="2584450" cy="5454977"/>
          </a:xfrm>
          <a:prstGeom prst="rect">
            <a:avLst/>
          </a:prstGeom>
          <a:noFill/>
          <a:ln>
            <a:noFill/>
          </a:ln>
        </p:spPr>
      </p:pic>
    </p:spTree>
    <p:extLst>
      <p:ext uri="{BB962C8B-B14F-4D97-AF65-F5344CB8AC3E}">
        <p14:creationId xmlns:p14="http://schemas.microsoft.com/office/powerpoint/2010/main" val="12802399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3024466"/>
            <a:ext cx="8102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Call api đăng nhập</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3479639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Trong ApiServices thêm phương thức POST - Login</a:t>
            </a:r>
            <a:endParaRPr lang="en-US" b="1">
              <a:latin typeface="Tahoma"/>
              <a:ea typeface="Tahoma"/>
              <a:cs typeface="Tahoma"/>
              <a:sym typeface="Tahoma"/>
            </a:endParaRPr>
          </a:p>
        </p:txBody>
      </p:sp>
      <p:pic>
        <p:nvPicPr>
          <p:cNvPr id="4" name="Picture 3">
            <a:extLst>
              <a:ext uri="{FF2B5EF4-FFF2-40B4-BE49-F238E27FC236}">
                <a16:creationId xmlns:a16="http://schemas.microsoft.com/office/drawing/2014/main" id="{B487A8E1-FFF5-1008-A510-1ADAC3E939CA}"/>
              </a:ext>
            </a:extLst>
          </p:cNvPr>
          <p:cNvPicPr>
            <a:picLocks noChangeAspect="1"/>
          </p:cNvPicPr>
          <p:nvPr/>
        </p:nvPicPr>
        <p:blipFill>
          <a:blip r:embed="rId3"/>
          <a:stretch>
            <a:fillRect/>
          </a:stretch>
        </p:blipFill>
        <p:spPr>
          <a:xfrm>
            <a:off x="2367719" y="2288458"/>
            <a:ext cx="7456561" cy="2822021"/>
          </a:xfrm>
          <a:prstGeom prst="rect">
            <a:avLst/>
          </a:prstGeom>
        </p:spPr>
      </p:pic>
    </p:spTree>
    <p:extLst>
      <p:ext uri="{BB962C8B-B14F-4D97-AF65-F5344CB8AC3E}">
        <p14:creationId xmlns:p14="http://schemas.microsoft.com/office/powerpoint/2010/main" val="1758283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Trong model Reponese them 2 trường token và refreshToken</a:t>
            </a:r>
            <a:endParaRPr lang="en-US" b="1">
              <a:latin typeface="Tahoma"/>
              <a:ea typeface="Tahoma"/>
              <a:cs typeface="Tahoma"/>
              <a:sym typeface="Tahoma"/>
            </a:endParaRPr>
          </a:p>
        </p:txBody>
      </p:sp>
      <p:pic>
        <p:nvPicPr>
          <p:cNvPr id="3" name="Picture 2">
            <a:extLst>
              <a:ext uri="{FF2B5EF4-FFF2-40B4-BE49-F238E27FC236}">
                <a16:creationId xmlns:a16="http://schemas.microsoft.com/office/drawing/2014/main" id="{E2D016E4-324A-0756-B6BB-7E26164F53CF}"/>
              </a:ext>
            </a:extLst>
          </p:cNvPr>
          <p:cNvPicPr>
            <a:picLocks noChangeAspect="1"/>
          </p:cNvPicPr>
          <p:nvPr/>
        </p:nvPicPr>
        <p:blipFill>
          <a:blip r:embed="rId3"/>
          <a:stretch>
            <a:fillRect/>
          </a:stretch>
        </p:blipFill>
        <p:spPr>
          <a:xfrm>
            <a:off x="2755485" y="1966201"/>
            <a:ext cx="6681029" cy="4512975"/>
          </a:xfrm>
          <a:prstGeom prst="rect">
            <a:avLst/>
          </a:prstGeom>
        </p:spPr>
      </p:pic>
    </p:spTree>
    <p:extLst>
      <p:ext uri="{BB962C8B-B14F-4D97-AF65-F5344CB8AC3E}">
        <p14:creationId xmlns:p14="http://schemas.microsoft.com/office/powerpoint/2010/main" val="56573290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Activity Login</a:t>
            </a:r>
            <a:endParaRPr lang="en-US" b="1">
              <a:latin typeface="Tahoma"/>
              <a:ea typeface="Tahoma"/>
              <a:cs typeface="Tahoma"/>
              <a:sym typeface="Tahoma"/>
            </a:endParaRPr>
          </a:p>
        </p:txBody>
      </p:sp>
      <p:pic>
        <p:nvPicPr>
          <p:cNvPr id="4" name="Picture 3">
            <a:extLst>
              <a:ext uri="{FF2B5EF4-FFF2-40B4-BE49-F238E27FC236}">
                <a16:creationId xmlns:a16="http://schemas.microsoft.com/office/drawing/2014/main" id="{47620DC7-F82B-CA0E-F755-C2680D88A595}"/>
              </a:ext>
            </a:extLst>
          </p:cNvPr>
          <p:cNvPicPr>
            <a:picLocks noChangeAspect="1"/>
          </p:cNvPicPr>
          <p:nvPr/>
        </p:nvPicPr>
        <p:blipFill>
          <a:blip r:embed="rId3"/>
          <a:stretch>
            <a:fillRect/>
          </a:stretch>
        </p:blipFill>
        <p:spPr>
          <a:xfrm>
            <a:off x="1435966" y="2044542"/>
            <a:ext cx="9320068" cy="3642676"/>
          </a:xfrm>
          <a:prstGeom prst="rect">
            <a:avLst/>
          </a:prstGeom>
        </p:spPr>
      </p:pic>
    </p:spTree>
    <p:extLst>
      <p:ext uri="{BB962C8B-B14F-4D97-AF65-F5344CB8AC3E}">
        <p14:creationId xmlns:p14="http://schemas.microsoft.com/office/powerpoint/2010/main" val="11469964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Call API login</a:t>
            </a:r>
            <a:endParaRPr lang="en-US" b="1">
              <a:latin typeface="Tahoma"/>
              <a:ea typeface="Tahoma"/>
              <a:cs typeface="Tahoma"/>
              <a:sym typeface="Tahoma"/>
            </a:endParaRPr>
          </a:p>
        </p:txBody>
      </p:sp>
      <p:pic>
        <p:nvPicPr>
          <p:cNvPr id="6" name="Picture 5">
            <a:extLst>
              <a:ext uri="{FF2B5EF4-FFF2-40B4-BE49-F238E27FC236}">
                <a16:creationId xmlns:a16="http://schemas.microsoft.com/office/drawing/2014/main" id="{14319D0C-0FB5-AD60-1A37-E389F8C44303}"/>
              </a:ext>
            </a:extLst>
          </p:cNvPr>
          <p:cNvPicPr>
            <a:picLocks noChangeAspect="1"/>
          </p:cNvPicPr>
          <p:nvPr/>
        </p:nvPicPr>
        <p:blipFill>
          <a:blip r:embed="rId3"/>
          <a:stretch>
            <a:fillRect/>
          </a:stretch>
        </p:blipFill>
        <p:spPr>
          <a:xfrm>
            <a:off x="1470352" y="1992485"/>
            <a:ext cx="9251295" cy="3798716"/>
          </a:xfrm>
          <a:prstGeom prst="rect">
            <a:avLst/>
          </a:prstGeom>
        </p:spPr>
      </p:pic>
    </p:spTree>
    <p:extLst>
      <p:ext uri="{BB962C8B-B14F-4D97-AF65-F5344CB8AC3E}">
        <p14:creationId xmlns:p14="http://schemas.microsoft.com/office/powerpoint/2010/main" val="284026157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Callback</a:t>
            </a:r>
            <a:endParaRPr lang="en-US" b="1">
              <a:latin typeface="Tahoma"/>
              <a:ea typeface="Tahoma"/>
              <a:cs typeface="Tahoma"/>
              <a:sym typeface="Tahoma"/>
            </a:endParaRPr>
          </a:p>
        </p:txBody>
      </p:sp>
      <p:pic>
        <p:nvPicPr>
          <p:cNvPr id="4" name="Picture 3">
            <a:extLst>
              <a:ext uri="{FF2B5EF4-FFF2-40B4-BE49-F238E27FC236}">
                <a16:creationId xmlns:a16="http://schemas.microsoft.com/office/drawing/2014/main" id="{C0A64AE8-E18A-3501-B4D6-09022DCE24A4}"/>
              </a:ext>
            </a:extLst>
          </p:cNvPr>
          <p:cNvPicPr>
            <a:picLocks noChangeAspect="1"/>
          </p:cNvPicPr>
          <p:nvPr/>
        </p:nvPicPr>
        <p:blipFill>
          <a:blip r:embed="rId3"/>
          <a:stretch>
            <a:fillRect/>
          </a:stretch>
        </p:blipFill>
        <p:spPr>
          <a:xfrm>
            <a:off x="2344204" y="1747331"/>
            <a:ext cx="7503592" cy="4836031"/>
          </a:xfrm>
          <a:prstGeom prst="rect">
            <a:avLst/>
          </a:prstGeom>
        </p:spPr>
      </p:pic>
    </p:spTree>
    <p:extLst>
      <p:ext uri="{BB962C8B-B14F-4D97-AF65-F5344CB8AC3E}">
        <p14:creationId xmlns:p14="http://schemas.microsoft.com/office/powerpoint/2010/main" val="33959816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512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descr="D:\Pictures\PNG\present.png"/>
          <p:cNvPicPr preferRelativeResize="0"/>
          <p:nvPr/>
        </p:nvPicPr>
        <p:blipFill rotWithShape="1">
          <a:blip r:embed="rId3">
            <a:alphaModFix/>
          </a:blip>
          <a:srcRect/>
          <a:stretch/>
        </p:blipFill>
        <p:spPr>
          <a:xfrm flipH="1">
            <a:off x="9620225" y="1017269"/>
            <a:ext cx="2313580" cy="5356860"/>
          </a:xfrm>
          <a:prstGeom prst="rect">
            <a:avLst/>
          </a:prstGeom>
          <a:noFill/>
          <a:ln>
            <a:noFill/>
          </a:ln>
        </p:spPr>
      </p:pic>
      <p:sp>
        <p:nvSpPr>
          <p:cNvPr id="123" name="Google Shape;123;p4"/>
          <p:cNvSpPr/>
          <p:nvPr/>
        </p:nvSpPr>
        <p:spPr>
          <a:xfrm>
            <a:off x="609600" y="1480800"/>
            <a:ext cx="8799600" cy="4843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FFFFFF"/>
              </a:solidFill>
              <a:latin typeface="Calibri"/>
              <a:ea typeface="Calibri"/>
              <a:cs typeface="Calibri"/>
              <a:sym typeface="Calibri"/>
            </a:endParaRPr>
          </a:p>
        </p:txBody>
      </p:sp>
      <p:sp>
        <p:nvSpPr>
          <p:cNvPr id="124" name="Google Shape;124;p4"/>
          <p:cNvSpPr/>
          <p:nvPr/>
        </p:nvSpPr>
        <p:spPr>
          <a:xfrm>
            <a:off x="858979" y="1066800"/>
            <a:ext cx="5334000" cy="845127"/>
          </a:xfrm>
          <a:prstGeom prst="rightArrow">
            <a:avLst>
              <a:gd name="adj1" fmla="val 100000"/>
              <a:gd name="adj2" fmla="val 50000"/>
            </a:avLst>
          </a:prstGeom>
          <a:solidFill>
            <a:srgbClr val="F2700E"/>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000000"/>
              </a:solidFill>
              <a:latin typeface="Times New Roman"/>
              <a:ea typeface="Times New Roman"/>
              <a:cs typeface="Times New Roman"/>
              <a:sym typeface="Times New Roman"/>
            </a:endParaRPr>
          </a:p>
        </p:txBody>
      </p:sp>
      <p:sp>
        <p:nvSpPr>
          <p:cNvPr id="125" name="Google Shape;125;p4"/>
          <p:cNvSpPr txBox="1"/>
          <p:nvPr/>
        </p:nvSpPr>
        <p:spPr>
          <a:xfrm>
            <a:off x="763511" y="2073600"/>
            <a:ext cx="8505310" cy="40778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Call api đăng nhập – đăng ký</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Call api có kèm upload hình ảnh từ mobile</a:t>
            </a:r>
          </a:p>
        </p:txBody>
      </p:sp>
      <p:sp>
        <p:nvSpPr>
          <p:cNvPr id="126" name="Google Shape;126;p4"/>
          <p:cNvSpPr txBox="1"/>
          <p:nvPr/>
        </p:nvSpPr>
        <p:spPr>
          <a:xfrm>
            <a:off x="874344" y="1124636"/>
            <a:ext cx="4561800" cy="6649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3600" b="1" i="0" u="none" strike="noStrike" cap="small">
                <a:solidFill>
                  <a:schemeClr val="lt1"/>
                </a:solidFill>
                <a:latin typeface="Tahoma"/>
                <a:ea typeface="Tahoma"/>
                <a:cs typeface="Tahoma"/>
                <a:sym typeface="Tahoma"/>
              </a:rPr>
              <a:t>Mục tiêu</a:t>
            </a:r>
            <a:endParaRPr sz="3600" b="1" i="0" u="none" strike="noStrike" cap="small">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35682" y="2435869"/>
            <a:ext cx="8102600"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Call api đăng ký kèm upload hình ảnh</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49168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Trong folder </a:t>
            </a:r>
            <a:r>
              <a:rPr lang="en-US" b="1">
                <a:latin typeface="Tahoma"/>
                <a:ea typeface="Tahoma"/>
                <a:cs typeface="Tahoma"/>
                <a:sym typeface="Tahoma"/>
              </a:rPr>
              <a:t>model</a:t>
            </a:r>
            <a:r>
              <a:rPr lang="en-US">
                <a:latin typeface="Tahoma"/>
                <a:ea typeface="Tahoma"/>
                <a:cs typeface="Tahoma"/>
                <a:sym typeface="Tahoma"/>
              </a:rPr>
              <a:t> tạo file </a:t>
            </a:r>
            <a:r>
              <a:rPr lang="en-US" b="1">
                <a:latin typeface="Tahoma"/>
                <a:ea typeface="Tahoma"/>
                <a:cs typeface="Tahoma"/>
                <a:sym typeface="Tahoma"/>
              </a:rPr>
              <a:t>User</a:t>
            </a:r>
          </a:p>
        </p:txBody>
      </p:sp>
      <p:pic>
        <p:nvPicPr>
          <p:cNvPr id="3" name="Picture 2">
            <a:extLst>
              <a:ext uri="{FF2B5EF4-FFF2-40B4-BE49-F238E27FC236}">
                <a16:creationId xmlns:a16="http://schemas.microsoft.com/office/drawing/2014/main" id="{CC97F3B7-B485-FFF4-180C-810CA8C7EBEF}"/>
              </a:ext>
            </a:extLst>
          </p:cNvPr>
          <p:cNvPicPr>
            <a:picLocks noChangeAspect="1"/>
          </p:cNvPicPr>
          <p:nvPr/>
        </p:nvPicPr>
        <p:blipFill>
          <a:blip r:embed="rId3"/>
          <a:stretch>
            <a:fillRect/>
          </a:stretch>
        </p:blipFill>
        <p:spPr>
          <a:xfrm>
            <a:off x="4206076" y="1914975"/>
            <a:ext cx="3779848" cy="4267570"/>
          </a:xfrm>
          <a:prstGeom prst="rect">
            <a:avLst/>
          </a:prstGeom>
        </p:spPr>
      </p:pic>
    </p:spTree>
    <p:extLst>
      <p:ext uri="{BB962C8B-B14F-4D97-AF65-F5344CB8AC3E}">
        <p14:creationId xmlns:p14="http://schemas.microsoft.com/office/powerpoint/2010/main" val="304856588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Nội dung file </a:t>
            </a:r>
            <a:r>
              <a:rPr lang="en-US" b="1">
                <a:latin typeface="Tahoma"/>
                <a:ea typeface="Tahoma"/>
                <a:cs typeface="Tahoma"/>
                <a:sym typeface="Tahoma"/>
              </a:rPr>
              <a:t>User</a:t>
            </a:r>
          </a:p>
        </p:txBody>
      </p:sp>
      <p:pic>
        <p:nvPicPr>
          <p:cNvPr id="4" name="Picture 3">
            <a:extLst>
              <a:ext uri="{FF2B5EF4-FFF2-40B4-BE49-F238E27FC236}">
                <a16:creationId xmlns:a16="http://schemas.microsoft.com/office/drawing/2014/main" id="{A833B694-F36E-4893-541A-FC3B2760ABE9}"/>
              </a:ext>
            </a:extLst>
          </p:cNvPr>
          <p:cNvPicPr>
            <a:picLocks noChangeAspect="1"/>
          </p:cNvPicPr>
          <p:nvPr/>
        </p:nvPicPr>
        <p:blipFill>
          <a:blip r:embed="rId3"/>
          <a:stretch>
            <a:fillRect/>
          </a:stretch>
        </p:blipFill>
        <p:spPr>
          <a:xfrm>
            <a:off x="2759542" y="1675641"/>
            <a:ext cx="6672916" cy="4988300"/>
          </a:xfrm>
          <a:prstGeom prst="rect">
            <a:avLst/>
          </a:prstGeom>
        </p:spPr>
      </p:pic>
    </p:spTree>
    <p:extLst>
      <p:ext uri="{BB962C8B-B14F-4D97-AF65-F5344CB8AC3E}">
        <p14:creationId xmlns:p14="http://schemas.microsoft.com/office/powerpoint/2010/main" val="28203317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Nội dung file </a:t>
            </a:r>
            <a:r>
              <a:rPr lang="en-US" b="1">
                <a:latin typeface="Tahoma"/>
                <a:ea typeface="Tahoma"/>
                <a:cs typeface="Tahoma"/>
                <a:sym typeface="Tahoma"/>
              </a:rPr>
              <a:t>User </a:t>
            </a:r>
            <a:r>
              <a:rPr lang="en-US" i="1">
                <a:latin typeface="Tahoma"/>
                <a:ea typeface="Tahoma"/>
                <a:cs typeface="Tahoma"/>
                <a:sym typeface="Tahoma"/>
              </a:rPr>
              <a:t>(tiếp theo) – Tạo đầy đủ getter, setter</a:t>
            </a:r>
          </a:p>
        </p:txBody>
      </p:sp>
      <p:pic>
        <p:nvPicPr>
          <p:cNvPr id="3" name="Picture 2">
            <a:extLst>
              <a:ext uri="{FF2B5EF4-FFF2-40B4-BE49-F238E27FC236}">
                <a16:creationId xmlns:a16="http://schemas.microsoft.com/office/drawing/2014/main" id="{DB0349F5-8A13-B3B8-83CA-06BB208F2787}"/>
              </a:ext>
            </a:extLst>
          </p:cNvPr>
          <p:cNvPicPr>
            <a:picLocks noChangeAspect="1"/>
          </p:cNvPicPr>
          <p:nvPr/>
        </p:nvPicPr>
        <p:blipFill>
          <a:blip r:embed="rId3"/>
          <a:stretch>
            <a:fillRect/>
          </a:stretch>
        </p:blipFill>
        <p:spPr>
          <a:xfrm>
            <a:off x="3016707" y="1811498"/>
            <a:ext cx="6158585" cy="4881037"/>
          </a:xfrm>
          <a:prstGeom prst="rect">
            <a:avLst/>
          </a:prstGeom>
        </p:spPr>
      </p:pic>
    </p:spTree>
    <p:extLst>
      <p:ext uri="{BB962C8B-B14F-4D97-AF65-F5344CB8AC3E}">
        <p14:creationId xmlns:p14="http://schemas.microsoft.com/office/powerpoint/2010/main" val="87375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Trong file ApiServices thêm phương thức POST form đăng ký</a:t>
            </a:r>
            <a:endParaRPr lang="en-US" i="1">
              <a:latin typeface="Tahoma"/>
              <a:ea typeface="Tahoma"/>
              <a:cs typeface="Tahoma"/>
              <a:sym typeface="Tahoma"/>
            </a:endParaRPr>
          </a:p>
        </p:txBody>
      </p:sp>
      <p:pic>
        <p:nvPicPr>
          <p:cNvPr id="4" name="Picture 3">
            <a:extLst>
              <a:ext uri="{FF2B5EF4-FFF2-40B4-BE49-F238E27FC236}">
                <a16:creationId xmlns:a16="http://schemas.microsoft.com/office/drawing/2014/main" id="{A44A1BAC-A460-A34F-B17A-F4DA25BD5CC1}"/>
              </a:ext>
            </a:extLst>
          </p:cNvPr>
          <p:cNvPicPr>
            <a:picLocks noChangeAspect="1"/>
          </p:cNvPicPr>
          <p:nvPr/>
        </p:nvPicPr>
        <p:blipFill>
          <a:blip r:embed="rId3"/>
          <a:stretch>
            <a:fillRect/>
          </a:stretch>
        </p:blipFill>
        <p:spPr>
          <a:xfrm>
            <a:off x="1881105" y="2161454"/>
            <a:ext cx="8429789" cy="2695025"/>
          </a:xfrm>
          <a:prstGeom prst="rect">
            <a:avLst/>
          </a:prstGeom>
        </p:spPr>
      </p:pic>
      <p:sp>
        <p:nvSpPr>
          <p:cNvPr id="5" name="TextBox 4">
            <a:extLst>
              <a:ext uri="{FF2B5EF4-FFF2-40B4-BE49-F238E27FC236}">
                <a16:creationId xmlns:a16="http://schemas.microsoft.com/office/drawing/2014/main" id="{86D3E237-DF61-8ABB-A48B-A24964FB5A83}"/>
              </a:ext>
            </a:extLst>
          </p:cNvPr>
          <p:cNvSpPr txBox="1"/>
          <p:nvPr/>
        </p:nvSpPr>
        <p:spPr>
          <a:xfrm>
            <a:off x="1229360" y="5791201"/>
            <a:ext cx="8122736" cy="430887"/>
          </a:xfrm>
          <a:prstGeom prst="rect">
            <a:avLst/>
          </a:prstGeom>
          <a:noFill/>
        </p:spPr>
        <p:txBody>
          <a:bodyPr wrap="none" rtlCol="0">
            <a:spAutoFit/>
          </a:bodyPr>
          <a:lstStyle/>
          <a:p>
            <a:r>
              <a:rPr lang="en-US" sz="2200" i="1">
                <a:latin typeface="Tahoma" panose="020B0604030504040204" pitchFamily="34" charset="0"/>
                <a:ea typeface="Tahoma" panose="020B0604030504040204" pitchFamily="34" charset="0"/>
                <a:cs typeface="Tahoma" panose="020B0604030504040204" pitchFamily="34" charset="0"/>
              </a:rPr>
              <a:t>Lưu ý: Khi POST data có kèm hình ảnh phải sử dụng </a:t>
            </a:r>
            <a:r>
              <a:rPr lang="en-US" sz="2200" b="1" i="1">
                <a:latin typeface="Tahoma" panose="020B0604030504040204" pitchFamily="34" charset="0"/>
                <a:ea typeface="Tahoma" panose="020B0604030504040204" pitchFamily="34" charset="0"/>
                <a:cs typeface="Tahoma" panose="020B0604030504040204" pitchFamily="34" charset="0"/>
              </a:rPr>
              <a:t>Multipart</a:t>
            </a:r>
          </a:p>
        </p:txBody>
      </p:sp>
    </p:spTree>
    <p:extLst>
      <p:ext uri="{BB962C8B-B14F-4D97-AF65-F5344CB8AC3E}">
        <p14:creationId xmlns:p14="http://schemas.microsoft.com/office/powerpoint/2010/main" val="143640914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Call api đăng ký</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Sử dụng thư viện Glide để hiển thị hình ảnh từ bộ nhớ</a:t>
            </a:r>
            <a:endParaRPr lang="en-US" i="1">
              <a:latin typeface="Tahoma"/>
              <a:ea typeface="Tahoma"/>
              <a:cs typeface="Tahoma"/>
              <a:sym typeface="Tahoma"/>
            </a:endParaRPr>
          </a:p>
        </p:txBody>
      </p:sp>
      <p:pic>
        <p:nvPicPr>
          <p:cNvPr id="3" name="Picture 2">
            <a:extLst>
              <a:ext uri="{FF2B5EF4-FFF2-40B4-BE49-F238E27FC236}">
                <a16:creationId xmlns:a16="http://schemas.microsoft.com/office/drawing/2014/main" id="{0922A96C-0671-73F3-3F2B-7EEAD302D880}"/>
              </a:ext>
            </a:extLst>
          </p:cNvPr>
          <p:cNvPicPr>
            <a:picLocks noChangeAspect="1"/>
          </p:cNvPicPr>
          <p:nvPr/>
        </p:nvPicPr>
        <p:blipFill>
          <a:blip r:embed="rId3"/>
          <a:stretch>
            <a:fillRect/>
          </a:stretch>
        </p:blipFill>
        <p:spPr>
          <a:xfrm>
            <a:off x="668279" y="2544868"/>
            <a:ext cx="10855442" cy="2456238"/>
          </a:xfrm>
          <a:prstGeom prst="rect">
            <a:avLst/>
          </a:prstGeom>
        </p:spPr>
      </p:pic>
    </p:spTree>
    <p:extLst>
      <p:ext uri="{BB962C8B-B14F-4D97-AF65-F5344CB8AC3E}">
        <p14:creationId xmlns:p14="http://schemas.microsoft.com/office/powerpoint/2010/main" val="204678156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5060</TotalTime>
  <Words>484</Words>
  <Application>Microsoft Macintosh PowerPoint</Application>
  <PresentationFormat>Widescreen</PresentationFormat>
  <Paragraphs>63</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Noto Sans Symbols</vt:lpstr>
      <vt:lpstr>Times New Roman</vt:lpstr>
      <vt:lpstr>Roboto</vt:lpstr>
      <vt:lpstr>Calibri</vt:lpstr>
      <vt:lpstr>Quattrocento Sans</vt:lpstr>
      <vt:lpstr>Tahoma</vt:lpstr>
      <vt:lpstr>Courier New</vt:lpstr>
      <vt:lpstr>Custom Design</vt:lpstr>
      <vt:lpstr>LẬP TRÌNH ANDROID VỚI RESTAPI</vt:lpstr>
      <vt:lpstr>Giới thiệu môn học</vt:lpstr>
      <vt:lpstr>PowerPoint Presentation</vt:lpstr>
      <vt:lpstr>PowerPoint Presentation</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Call api đăng ký</vt:lpstr>
      <vt:lpstr>PowerPoint Presentation</vt:lpstr>
      <vt:lpstr>Call api đăng ký</vt:lpstr>
      <vt:lpstr>Call api đăng ký</vt:lpstr>
      <vt:lpstr>Call api đăng ký</vt:lpstr>
      <vt:lpstr>Call api đăng ký</vt:lpstr>
      <vt:lpstr>Call api đăng ký</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ANDROID 1</dc:title>
  <dc:creator>Hans</dc:creator>
  <cp:lastModifiedBy>Dinh Nguyen</cp:lastModifiedBy>
  <cp:revision>14</cp:revision>
  <dcterms:created xsi:type="dcterms:W3CDTF">2013-04-23T08:05:00Z</dcterms:created>
  <dcterms:modified xsi:type="dcterms:W3CDTF">2023-12-17T23:40:20Z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79C307B21C09423D983D851D9AFD5786</vt:lpwstr>
  </property>
  <property fmtid="{D5CDD505-2E9C-101B-9397-08002B2CF9AE}" pid="3" name="KSOProductBuildVer">
    <vt:lpwstr>1033-11.2.0.11417</vt:lpwstr>
  </property>
</Properties>
</file>